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sldIdLst>
    <p:sldId id="256" r:id="rId2"/>
    <p:sldId id="257" r:id="rId3"/>
    <p:sldId id="258" r:id="rId4"/>
    <p:sldId id="259" r:id="rId5"/>
    <p:sldId id="260" r:id="rId6"/>
    <p:sldId id="277" r:id="rId7"/>
    <p:sldId id="266" r:id="rId8"/>
    <p:sldId id="267" r:id="rId9"/>
    <p:sldId id="268" r:id="rId10"/>
    <p:sldId id="270" r:id="rId11"/>
    <p:sldId id="275" r:id="rId12"/>
    <p:sldId id="276" r:id="rId13"/>
    <p:sldId id="265" r:id="rId14"/>
    <p:sldId id="271" r:id="rId15"/>
    <p:sldId id="272" r:id="rId16"/>
    <p:sldId id="273" r:id="rId17"/>
    <p:sldId id="261" r:id="rId18"/>
    <p:sldId id="262" r:id="rId19"/>
    <p:sldId id="263" r:id="rId20"/>
    <p:sldId id="283" r:id="rId21"/>
    <p:sldId id="284" r:id="rId22"/>
    <p:sldId id="264" r:id="rId23"/>
    <p:sldId id="278" r:id="rId24"/>
    <p:sldId id="285" r:id="rId25"/>
    <p:sldId id="279" r:id="rId26"/>
    <p:sldId id="282" r:id="rId27"/>
    <p:sldId id="280" r:id="rId28"/>
    <p:sldId id="281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6"/>
    <p:restoredTop sz="94737"/>
  </p:normalViewPr>
  <p:slideViewPr>
    <p:cSldViewPr snapToGrid="0" snapToObjects="1">
      <p:cViewPr varScale="1">
        <p:scale>
          <a:sx n="109" d="100"/>
          <a:sy n="109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8543A7-4C49-4209-903C-3914A27A7EFF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0B5FD07-0EC2-4C84-B23A-4AC837489BA7}">
      <dgm:prSet custT="1"/>
      <dgm:spPr/>
      <dgm:t>
        <a:bodyPr/>
        <a:lstStyle/>
        <a:p>
          <a:r>
            <a:rPr lang="es-ES_tradnl" sz="2400" dirty="0"/>
            <a:t>El AA está permeando en muchas actividades profesionales. No sustituye al conocimiento experto.</a:t>
          </a:r>
          <a:endParaRPr lang="en-US" sz="2400" dirty="0"/>
        </a:p>
      </dgm:t>
    </dgm:pt>
    <dgm:pt modelId="{7782EDA4-ED5F-46C9-A810-A50F3E95169D}" type="parTrans" cxnId="{CFB056DD-11CC-45D5-92B5-1A4FD07CE4F9}">
      <dgm:prSet/>
      <dgm:spPr/>
      <dgm:t>
        <a:bodyPr/>
        <a:lstStyle/>
        <a:p>
          <a:endParaRPr lang="en-US" sz="2000"/>
        </a:p>
      </dgm:t>
    </dgm:pt>
    <dgm:pt modelId="{B9BB259C-7E33-497C-9EAA-7A06329D823A}" type="sibTrans" cxnId="{CFB056DD-11CC-45D5-92B5-1A4FD07CE4F9}">
      <dgm:prSet/>
      <dgm:spPr/>
      <dgm:t>
        <a:bodyPr/>
        <a:lstStyle/>
        <a:p>
          <a:endParaRPr lang="en-US" sz="2000"/>
        </a:p>
      </dgm:t>
    </dgm:pt>
    <dgm:pt modelId="{5AB83365-A87A-4C46-9EAD-716F777A1F30}">
      <dgm:prSet custT="1"/>
      <dgm:spPr/>
      <dgm:t>
        <a:bodyPr/>
        <a:lstStyle/>
        <a:p>
          <a:r>
            <a:rPr lang="es-ES_tradnl" sz="2400" dirty="0"/>
            <a:t>Existe un riesgo de reducción de trabajos no especializados con el uso del AA</a:t>
          </a:r>
          <a:endParaRPr lang="en-US" sz="2400" dirty="0"/>
        </a:p>
      </dgm:t>
    </dgm:pt>
    <dgm:pt modelId="{ED4D3814-350B-43E8-8384-15C78CF8B0A7}" type="parTrans" cxnId="{1288CD86-353A-465C-A1C4-74CAAA7FA2E5}">
      <dgm:prSet/>
      <dgm:spPr/>
      <dgm:t>
        <a:bodyPr/>
        <a:lstStyle/>
        <a:p>
          <a:endParaRPr lang="en-US" sz="2000"/>
        </a:p>
      </dgm:t>
    </dgm:pt>
    <dgm:pt modelId="{3FB2CCBC-9900-41C0-9B55-980C55224FCF}" type="sibTrans" cxnId="{1288CD86-353A-465C-A1C4-74CAAA7FA2E5}">
      <dgm:prSet/>
      <dgm:spPr/>
      <dgm:t>
        <a:bodyPr/>
        <a:lstStyle/>
        <a:p>
          <a:endParaRPr lang="en-US" sz="2000"/>
        </a:p>
      </dgm:t>
    </dgm:pt>
    <dgm:pt modelId="{C32608F1-2C8F-4B8D-BDBB-6514FD623B26}">
      <dgm:prSet custT="1"/>
      <dgm:spPr/>
      <dgm:t>
        <a:bodyPr/>
        <a:lstStyle/>
        <a:p>
          <a:r>
            <a:rPr lang="es-ES_tradnl" sz="2400"/>
            <a:t>El AA depende de la evidencia. Las evidencias pueden tener sesgos (raciales, de genero, etc)</a:t>
          </a:r>
          <a:endParaRPr lang="en-US" sz="2400"/>
        </a:p>
      </dgm:t>
    </dgm:pt>
    <dgm:pt modelId="{ED59692B-EBDF-48BD-BB0C-E358F67CCCD0}" type="parTrans" cxnId="{CFB489BC-77D4-4FF9-BDE6-298A23FBCFA9}">
      <dgm:prSet/>
      <dgm:spPr/>
      <dgm:t>
        <a:bodyPr/>
        <a:lstStyle/>
        <a:p>
          <a:endParaRPr lang="en-US" sz="2000"/>
        </a:p>
      </dgm:t>
    </dgm:pt>
    <dgm:pt modelId="{58E4E8F5-1D98-49FB-AA11-5282D0EB5E5D}" type="sibTrans" cxnId="{CFB489BC-77D4-4FF9-BDE6-298A23FBCFA9}">
      <dgm:prSet/>
      <dgm:spPr/>
      <dgm:t>
        <a:bodyPr/>
        <a:lstStyle/>
        <a:p>
          <a:endParaRPr lang="en-US" sz="2000"/>
        </a:p>
      </dgm:t>
    </dgm:pt>
    <dgm:pt modelId="{0B745BF3-70BB-4C12-ABC2-660681BBA710}">
      <dgm:prSet custT="1"/>
      <dgm:spPr/>
      <dgm:t>
        <a:bodyPr/>
        <a:lstStyle/>
        <a:p>
          <a:r>
            <a:rPr lang="es-ES_tradnl" sz="2400" dirty="0"/>
            <a:t>Existe un riesgo latente en el uso del AA en aplicaciones no éticas.</a:t>
          </a:r>
          <a:endParaRPr lang="en-US" sz="2400" dirty="0"/>
        </a:p>
      </dgm:t>
    </dgm:pt>
    <dgm:pt modelId="{2E6CC8E7-F632-46CD-B42E-C31AC0AA89F6}" type="parTrans" cxnId="{0D270359-5757-4813-A701-0725E22303EB}">
      <dgm:prSet/>
      <dgm:spPr/>
      <dgm:t>
        <a:bodyPr/>
        <a:lstStyle/>
        <a:p>
          <a:endParaRPr lang="en-US" sz="2000"/>
        </a:p>
      </dgm:t>
    </dgm:pt>
    <dgm:pt modelId="{71C6A896-9C87-428B-86E3-7EC579FD7D31}" type="sibTrans" cxnId="{0D270359-5757-4813-A701-0725E22303EB}">
      <dgm:prSet/>
      <dgm:spPr/>
      <dgm:t>
        <a:bodyPr/>
        <a:lstStyle/>
        <a:p>
          <a:endParaRPr lang="en-US" sz="2000"/>
        </a:p>
      </dgm:t>
    </dgm:pt>
    <dgm:pt modelId="{9550911C-F888-654E-B886-4188B767A929}" type="pres">
      <dgm:prSet presAssocID="{D38543A7-4C49-4209-903C-3914A27A7EFF}" presName="vert0" presStyleCnt="0">
        <dgm:presLayoutVars>
          <dgm:dir/>
          <dgm:animOne val="branch"/>
          <dgm:animLvl val="lvl"/>
        </dgm:presLayoutVars>
      </dgm:prSet>
      <dgm:spPr/>
    </dgm:pt>
    <dgm:pt modelId="{7D137BB4-9F10-9B4D-BEE2-B8EB553E7027}" type="pres">
      <dgm:prSet presAssocID="{30B5FD07-0EC2-4C84-B23A-4AC837489BA7}" presName="thickLine" presStyleLbl="alignNode1" presStyleIdx="0" presStyleCnt="4"/>
      <dgm:spPr/>
    </dgm:pt>
    <dgm:pt modelId="{F5262B40-7BF4-7845-A372-8302C4C43171}" type="pres">
      <dgm:prSet presAssocID="{30B5FD07-0EC2-4C84-B23A-4AC837489BA7}" presName="horz1" presStyleCnt="0"/>
      <dgm:spPr/>
    </dgm:pt>
    <dgm:pt modelId="{ED82DCAF-531D-0344-8A93-DFC801254B47}" type="pres">
      <dgm:prSet presAssocID="{30B5FD07-0EC2-4C84-B23A-4AC837489BA7}" presName="tx1" presStyleLbl="revTx" presStyleIdx="0" presStyleCnt="4"/>
      <dgm:spPr/>
    </dgm:pt>
    <dgm:pt modelId="{BC061F54-3CFC-744E-8C7C-5B7ED20BB0E6}" type="pres">
      <dgm:prSet presAssocID="{30B5FD07-0EC2-4C84-B23A-4AC837489BA7}" presName="vert1" presStyleCnt="0"/>
      <dgm:spPr/>
    </dgm:pt>
    <dgm:pt modelId="{5AE0839F-5BBA-EE4E-A2F7-6C95E2AF39DC}" type="pres">
      <dgm:prSet presAssocID="{5AB83365-A87A-4C46-9EAD-716F777A1F30}" presName="thickLine" presStyleLbl="alignNode1" presStyleIdx="1" presStyleCnt="4"/>
      <dgm:spPr/>
    </dgm:pt>
    <dgm:pt modelId="{8E76506A-D20D-8346-A022-6679D4DD2F5B}" type="pres">
      <dgm:prSet presAssocID="{5AB83365-A87A-4C46-9EAD-716F777A1F30}" presName="horz1" presStyleCnt="0"/>
      <dgm:spPr/>
    </dgm:pt>
    <dgm:pt modelId="{22C11E91-1151-0447-A71C-A122811DE0FD}" type="pres">
      <dgm:prSet presAssocID="{5AB83365-A87A-4C46-9EAD-716F777A1F30}" presName="tx1" presStyleLbl="revTx" presStyleIdx="1" presStyleCnt="4"/>
      <dgm:spPr/>
    </dgm:pt>
    <dgm:pt modelId="{D45B4A24-96DD-E943-A866-EB0F66A87904}" type="pres">
      <dgm:prSet presAssocID="{5AB83365-A87A-4C46-9EAD-716F777A1F30}" presName="vert1" presStyleCnt="0"/>
      <dgm:spPr/>
    </dgm:pt>
    <dgm:pt modelId="{A7A0DC2C-309A-2D4E-87EF-FB3CA49EA580}" type="pres">
      <dgm:prSet presAssocID="{C32608F1-2C8F-4B8D-BDBB-6514FD623B26}" presName="thickLine" presStyleLbl="alignNode1" presStyleIdx="2" presStyleCnt="4"/>
      <dgm:spPr/>
    </dgm:pt>
    <dgm:pt modelId="{899C32B4-6B98-8E4B-8FE3-452D08CF3771}" type="pres">
      <dgm:prSet presAssocID="{C32608F1-2C8F-4B8D-BDBB-6514FD623B26}" presName="horz1" presStyleCnt="0"/>
      <dgm:spPr/>
    </dgm:pt>
    <dgm:pt modelId="{6E82372F-49ED-FB4F-97C2-124667C944EE}" type="pres">
      <dgm:prSet presAssocID="{C32608F1-2C8F-4B8D-BDBB-6514FD623B26}" presName="tx1" presStyleLbl="revTx" presStyleIdx="2" presStyleCnt="4"/>
      <dgm:spPr/>
    </dgm:pt>
    <dgm:pt modelId="{BC4F2933-7A20-5E45-A47C-3BE005E576B5}" type="pres">
      <dgm:prSet presAssocID="{C32608F1-2C8F-4B8D-BDBB-6514FD623B26}" presName="vert1" presStyleCnt="0"/>
      <dgm:spPr/>
    </dgm:pt>
    <dgm:pt modelId="{D6003930-3AA8-7C4E-9855-C8EE421B5B87}" type="pres">
      <dgm:prSet presAssocID="{0B745BF3-70BB-4C12-ABC2-660681BBA710}" presName="thickLine" presStyleLbl="alignNode1" presStyleIdx="3" presStyleCnt="4"/>
      <dgm:spPr/>
    </dgm:pt>
    <dgm:pt modelId="{537C9983-B5EC-1348-A903-7552C6159AF3}" type="pres">
      <dgm:prSet presAssocID="{0B745BF3-70BB-4C12-ABC2-660681BBA710}" presName="horz1" presStyleCnt="0"/>
      <dgm:spPr/>
    </dgm:pt>
    <dgm:pt modelId="{ABDD4F26-3A4C-AC4C-AFC1-150A5AEEE2A7}" type="pres">
      <dgm:prSet presAssocID="{0B745BF3-70BB-4C12-ABC2-660681BBA710}" presName="tx1" presStyleLbl="revTx" presStyleIdx="3" presStyleCnt="4"/>
      <dgm:spPr/>
    </dgm:pt>
    <dgm:pt modelId="{F2531CE5-8BBF-6C4E-9912-233060E1929E}" type="pres">
      <dgm:prSet presAssocID="{0B745BF3-70BB-4C12-ABC2-660681BBA710}" presName="vert1" presStyleCnt="0"/>
      <dgm:spPr/>
    </dgm:pt>
  </dgm:ptLst>
  <dgm:cxnLst>
    <dgm:cxn modelId="{5A0F4303-2A53-634D-9C8B-26342AFC345D}" type="presOf" srcId="{C32608F1-2C8F-4B8D-BDBB-6514FD623B26}" destId="{6E82372F-49ED-FB4F-97C2-124667C944EE}" srcOrd="0" destOrd="0" presId="urn:microsoft.com/office/officeart/2008/layout/LinedList"/>
    <dgm:cxn modelId="{2FD30438-C46E-E244-898C-44CBA7AEE53F}" type="presOf" srcId="{D38543A7-4C49-4209-903C-3914A27A7EFF}" destId="{9550911C-F888-654E-B886-4188B767A929}" srcOrd="0" destOrd="0" presId="urn:microsoft.com/office/officeart/2008/layout/LinedList"/>
    <dgm:cxn modelId="{0D270359-5757-4813-A701-0725E22303EB}" srcId="{D38543A7-4C49-4209-903C-3914A27A7EFF}" destId="{0B745BF3-70BB-4C12-ABC2-660681BBA710}" srcOrd="3" destOrd="0" parTransId="{2E6CC8E7-F632-46CD-B42E-C31AC0AA89F6}" sibTransId="{71C6A896-9C87-428B-86E3-7EC579FD7D31}"/>
    <dgm:cxn modelId="{FA094F7A-0492-5A4A-AD61-E8CB0732C2F6}" type="presOf" srcId="{30B5FD07-0EC2-4C84-B23A-4AC837489BA7}" destId="{ED82DCAF-531D-0344-8A93-DFC801254B47}" srcOrd="0" destOrd="0" presId="urn:microsoft.com/office/officeart/2008/layout/LinedList"/>
    <dgm:cxn modelId="{1288CD86-353A-465C-A1C4-74CAAA7FA2E5}" srcId="{D38543A7-4C49-4209-903C-3914A27A7EFF}" destId="{5AB83365-A87A-4C46-9EAD-716F777A1F30}" srcOrd="1" destOrd="0" parTransId="{ED4D3814-350B-43E8-8384-15C78CF8B0A7}" sibTransId="{3FB2CCBC-9900-41C0-9B55-980C55224FCF}"/>
    <dgm:cxn modelId="{4342F891-87B5-9F40-B16C-92ED7004F434}" type="presOf" srcId="{0B745BF3-70BB-4C12-ABC2-660681BBA710}" destId="{ABDD4F26-3A4C-AC4C-AFC1-150A5AEEE2A7}" srcOrd="0" destOrd="0" presId="urn:microsoft.com/office/officeart/2008/layout/LinedList"/>
    <dgm:cxn modelId="{A9F23C92-3EA5-3B48-9BD4-8FC2E5F61AE5}" type="presOf" srcId="{5AB83365-A87A-4C46-9EAD-716F777A1F30}" destId="{22C11E91-1151-0447-A71C-A122811DE0FD}" srcOrd="0" destOrd="0" presId="urn:microsoft.com/office/officeart/2008/layout/LinedList"/>
    <dgm:cxn modelId="{CFB489BC-77D4-4FF9-BDE6-298A23FBCFA9}" srcId="{D38543A7-4C49-4209-903C-3914A27A7EFF}" destId="{C32608F1-2C8F-4B8D-BDBB-6514FD623B26}" srcOrd="2" destOrd="0" parTransId="{ED59692B-EBDF-48BD-BB0C-E358F67CCCD0}" sibTransId="{58E4E8F5-1D98-49FB-AA11-5282D0EB5E5D}"/>
    <dgm:cxn modelId="{CFB056DD-11CC-45D5-92B5-1A4FD07CE4F9}" srcId="{D38543A7-4C49-4209-903C-3914A27A7EFF}" destId="{30B5FD07-0EC2-4C84-B23A-4AC837489BA7}" srcOrd="0" destOrd="0" parTransId="{7782EDA4-ED5F-46C9-A810-A50F3E95169D}" sibTransId="{B9BB259C-7E33-497C-9EAA-7A06329D823A}"/>
    <dgm:cxn modelId="{06DAE127-9A1E-314B-9F04-AAC859D4B775}" type="presParOf" srcId="{9550911C-F888-654E-B886-4188B767A929}" destId="{7D137BB4-9F10-9B4D-BEE2-B8EB553E7027}" srcOrd="0" destOrd="0" presId="urn:microsoft.com/office/officeart/2008/layout/LinedList"/>
    <dgm:cxn modelId="{BD3DD094-B390-A146-B55B-6951E27C6B4F}" type="presParOf" srcId="{9550911C-F888-654E-B886-4188B767A929}" destId="{F5262B40-7BF4-7845-A372-8302C4C43171}" srcOrd="1" destOrd="0" presId="urn:microsoft.com/office/officeart/2008/layout/LinedList"/>
    <dgm:cxn modelId="{9BBB27E9-12D7-5D43-9A27-BC46FB50857B}" type="presParOf" srcId="{F5262B40-7BF4-7845-A372-8302C4C43171}" destId="{ED82DCAF-531D-0344-8A93-DFC801254B47}" srcOrd="0" destOrd="0" presId="urn:microsoft.com/office/officeart/2008/layout/LinedList"/>
    <dgm:cxn modelId="{F1E37B31-2603-5D48-9674-1B8CBD553F84}" type="presParOf" srcId="{F5262B40-7BF4-7845-A372-8302C4C43171}" destId="{BC061F54-3CFC-744E-8C7C-5B7ED20BB0E6}" srcOrd="1" destOrd="0" presId="urn:microsoft.com/office/officeart/2008/layout/LinedList"/>
    <dgm:cxn modelId="{A01ECB2D-0244-3442-92E8-1FBD13D274A2}" type="presParOf" srcId="{9550911C-F888-654E-B886-4188B767A929}" destId="{5AE0839F-5BBA-EE4E-A2F7-6C95E2AF39DC}" srcOrd="2" destOrd="0" presId="urn:microsoft.com/office/officeart/2008/layout/LinedList"/>
    <dgm:cxn modelId="{A3C4D835-E90A-CB4D-8AC1-77FF4A8A631A}" type="presParOf" srcId="{9550911C-F888-654E-B886-4188B767A929}" destId="{8E76506A-D20D-8346-A022-6679D4DD2F5B}" srcOrd="3" destOrd="0" presId="urn:microsoft.com/office/officeart/2008/layout/LinedList"/>
    <dgm:cxn modelId="{9017F776-56C9-FF4C-8D2F-090BEDA234F6}" type="presParOf" srcId="{8E76506A-D20D-8346-A022-6679D4DD2F5B}" destId="{22C11E91-1151-0447-A71C-A122811DE0FD}" srcOrd="0" destOrd="0" presId="urn:microsoft.com/office/officeart/2008/layout/LinedList"/>
    <dgm:cxn modelId="{9C6C3083-12CF-B747-8B48-A69D83514486}" type="presParOf" srcId="{8E76506A-D20D-8346-A022-6679D4DD2F5B}" destId="{D45B4A24-96DD-E943-A866-EB0F66A87904}" srcOrd="1" destOrd="0" presId="urn:microsoft.com/office/officeart/2008/layout/LinedList"/>
    <dgm:cxn modelId="{10A1DD0B-FA64-5040-9B9E-8C7C7C812A00}" type="presParOf" srcId="{9550911C-F888-654E-B886-4188B767A929}" destId="{A7A0DC2C-309A-2D4E-87EF-FB3CA49EA580}" srcOrd="4" destOrd="0" presId="urn:microsoft.com/office/officeart/2008/layout/LinedList"/>
    <dgm:cxn modelId="{42B88933-D29D-D744-938F-B1C3E4EB6F2D}" type="presParOf" srcId="{9550911C-F888-654E-B886-4188B767A929}" destId="{899C32B4-6B98-8E4B-8FE3-452D08CF3771}" srcOrd="5" destOrd="0" presId="urn:microsoft.com/office/officeart/2008/layout/LinedList"/>
    <dgm:cxn modelId="{BE0FABE4-18BC-5742-99AE-844BB23342D2}" type="presParOf" srcId="{899C32B4-6B98-8E4B-8FE3-452D08CF3771}" destId="{6E82372F-49ED-FB4F-97C2-124667C944EE}" srcOrd="0" destOrd="0" presId="urn:microsoft.com/office/officeart/2008/layout/LinedList"/>
    <dgm:cxn modelId="{1B9D1A9A-0E8A-B447-941C-3FAFA432936A}" type="presParOf" srcId="{899C32B4-6B98-8E4B-8FE3-452D08CF3771}" destId="{BC4F2933-7A20-5E45-A47C-3BE005E576B5}" srcOrd="1" destOrd="0" presId="urn:microsoft.com/office/officeart/2008/layout/LinedList"/>
    <dgm:cxn modelId="{424C2638-113B-004D-A618-053CEE3CFC48}" type="presParOf" srcId="{9550911C-F888-654E-B886-4188B767A929}" destId="{D6003930-3AA8-7C4E-9855-C8EE421B5B87}" srcOrd="6" destOrd="0" presId="urn:microsoft.com/office/officeart/2008/layout/LinedList"/>
    <dgm:cxn modelId="{3697EEC7-0D7F-C140-AF6C-47789FD6971B}" type="presParOf" srcId="{9550911C-F888-654E-B886-4188B767A929}" destId="{537C9983-B5EC-1348-A903-7552C6159AF3}" srcOrd="7" destOrd="0" presId="urn:microsoft.com/office/officeart/2008/layout/LinedList"/>
    <dgm:cxn modelId="{66FDDC7A-642B-724C-A50F-B5ADDB752504}" type="presParOf" srcId="{537C9983-B5EC-1348-A903-7552C6159AF3}" destId="{ABDD4F26-3A4C-AC4C-AFC1-150A5AEEE2A7}" srcOrd="0" destOrd="0" presId="urn:microsoft.com/office/officeart/2008/layout/LinedList"/>
    <dgm:cxn modelId="{C001376C-CDFE-4E49-A0BD-71B71C1F3477}" type="presParOf" srcId="{537C9983-B5EC-1348-A903-7552C6159AF3}" destId="{F2531CE5-8BBF-6C4E-9912-233060E1929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601C05-C238-4288-90F0-8BF2CB7E146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7A54B31-BBC4-4AB7-A9BC-C659BC51D8CE}">
      <dgm:prSet custT="1"/>
      <dgm:spPr/>
      <dgm:t>
        <a:bodyPr/>
        <a:lstStyle/>
        <a:p>
          <a:r>
            <a:rPr lang="es-ES_tradnl" sz="2400"/>
            <a:t>Intoducción</a:t>
          </a:r>
          <a:endParaRPr lang="en-US" sz="2400"/>
        </a:p>
      </dgm:t>
    </dgm:pt>
    <dgm:pt modelId="{DE025520-6866-476C-94F1-2DDB18DED989}" type="parTrans" cxnId="{47800C57-FAB1-4EA2-898E-70FEFF8DCB98}">
      <dgm:prSet/>
      <dgm:spPr/>
      <dgm:t>
        <a:bodyPr/>
        <a:lstStyle/>
        <a:p>
          <a:endParaRPr lang="en-US" sz="2000"/>
        </a:p>
      </dgm:t>
    </dgm:pt>
    <dgm:pt modelId="{CEC5986B-0CCA-41D7-9637-51FAA852A2A1}" type="sibTrans" cxnId="{47800C57-FAB1-4EA2-898E-70FEFF8DCB98}">
      <dgm:prSet/>
      <dgm:spPr/>
      <dgm:t>
        <a:bodyPr/>
        <a:lstStyle/>
        <a:p>
          <a:endParaRPr lang="en-US" sz="2000"/>
        </a:p>
      </dgm:t>
    </dgm:pt>
    <dgm:pt modelId="{76944C80-0C36-4C48-9BFF-B17D3001735D}">
      <dgm:prSet custT="1"/>
      <dgm:spPr/>
      <dgm:t>
        <a:bodyPr/>
        <a:lstStyle/>
        <a:p>
          <a:r>
            <a:rPr lang="es-ES_tradnl" sz="2400"/>
            <a:t>Modelos lineales de AA</a:t>
          </a:r>
          <a:endParaRPr lang="en-US" sz="2400"/>
        </a:p>
      </dgm:t>
    </dgm:pt>
    <dgm:pt modelId="{5C8331A8-6D08-41ED-A612-DBF7877E1D61}" type="parTrans" cxnId="{B0DF5CFD-8577-4124-9BE4-8FCB67381F76}">
      <dgm:prSet/>
      <dgm:spPr/>
      <dgm:t>
        <a:bodyPr/>
        <a:lstStyle/>
        <a:p>
          <a:endParaRPr lang="en-US" sz="2000"/>
        </a:p>
      </dgm:t>
    </dgm:pt>
    <dgm:pt modelId="{6B522DB3-7FD8-4C9B-9F1A-03DBB8F65A05}" type="sibTrans" cxnId="{B0DF5CFD-8577-4124-9BE4-8FCB67381F76}">
      <dgm:prSet/>
      <dgm:spPr/>
      <dgm:t>
        <a:bodyPr/>
        <a:lstStyle/>
        <a:p>
          <a:endParaRPr lang="en-US" sz="2000"/>
        </a:p>
      </dgm:t>
    </dgm:pt>
    <dgm:pt modelId="{865D9067-4BD9-46E6-90CC-DB5397416D72}">
      <dgm:prSet custT="1"/>
      <dgm:spPr/>
      <dgm:t>
        <a:bodyPr/>
        <a:lstStyle/>
        <a:p>
          <a:r>
            <a:rPr lang="es-ES_tradnl" sz="2400"/>
            <a:t>Modelos no lineales de AA</a:t>
          </a:r>
          <a:endParaRPr lang="en-US" sz="2400"/>
        </a:p>
      </dgm:t>
    </dgm:pt>
    <dgm:pt modelId="{1C3EE4BB-A876-4E1C-B4F4-7AD37192B3E8}" type="parTrans" cxnId="{B4EBC61B-6DC6-4E8B-832E-6F0A40B42DE5}">
      <dgm:prSet/>
      <dgm:spPr/>
      <dgm:t>
        <a:bodyPr/>
        <a:lstStyle/>
        <a:p>
          <a:endParaRPr lang="en-US" sz="2000"/>
        </a:p>
      </dgm:t>
    </dgm:pt>
    <dgm:pt modelId="{9E023D14-1CDC-4C44-8C18-70B5981A15F8}" type="sibTrans" cxnId="{B4EBC61B-6DC6-4E8B-832E-6F0A40B42DE5}">
      <dgm:prSet/>
      <dgm:spPr/>
      <dgm:t>
        <a:bodyPr/>
        <a:lstStyle/>
        <a:p>
          <a:endParaRPr lang="en-US" sz="2000"/>
        </a:p>
      </dgm:t>
    </dgm:pt>
    <dgm:pt modelId="{280C7E2E-86DF-46C2-B05F-1B7CCAC53232}">
      <dgm:prSet custT="1"/>
      <dgm:spPr/>
      <dgm:t>
        <a:bodyPr/>
        <a:lstStyle/>
        <a:p>
          <a:r>
            <a:rPr lang="es-ES_tradnl" sz="2400" dirty="0"/>
            <a:t>Redes Neuronales</a:t>
          </a:r>
          <a:endParaRPr lang="en-US" sz="2400" dirty="0"/>
        </a:p>
      </dgm:t>
    </dgm:pt>
    <dgm:pt modelId="{9266D11B-BB83-461A-A5F2-7569F913D4E0}" type="parTrans" cxnId="{ABFA3EED-99E6-4AF3-B08C-AAD08061AD05}">
      <dgm:prSet/>
      <dgm:spPr/>
      <dgm:t>
        <a:bodyPr/>
        <a:lstStyle/>
        <a:p>
          <a:endParaRPr lang="en-US" sz="2000"/>
        </a:p>
      </dgm:t>
    </dgm:pt>
    <dgm:pt modelId="{AD3F5E3D-6E8E-40FF-B9A1-CF515A9F2541}" type="sibTrans" cxnId="{ABFA3EED-99E6-4AF3-B08C-AAD08061AD05}">
      <dgm:prSet/>
      <dgm:spPr/>
      <dgm:t>
        <a:bodyPr/>
        <a:lstStyle/>
        <a:p>
          <a:endParaRPr lang="en-US" sz="2000"/>
        </a:p>
      </dgm:t>
    </dgm:pt>
    <dgm:pt modelId="{7BBC8FB8-DB68-443B-8935-AEA3E6BA65BF}">
      <dgm:prSet custT="1"/>
      <dgm:spPr/>
      <dgm:t>
        <a:bodyPr/>
        <a:lstStyle/>
        <a:p>
          <a:r>
            <a:rPr lang="es-ES_tradnl" sz="2400"/>
            <a:t>Operaciones de AA (MLOps)</a:t>
          </a:r>
          <a:endParaRPr lang="en-US" sz="2400"/>
        </a:p>
      </dgm:t>
    </dgm:pt>
    <dgm:pt modelId="{912D169B-1918-4F3C-BF7B-767E8AC349BB}" type="parTrans" cxnId="{E815B9FC-7466-4FB2-8445-5374965C50C8}">
      <dgm:prSet/>
      <dgm:spPr/>
      <dgm:t>
        <a:bodyPr/>
        <a:lstStyle/>
        <a:p>
          <a:endParaRPr lang="en-US" sz="2000"/>
        </a:p>
      </dgm:t>
    </dgm:pt>
    <dgm:pt modelId="{1450D07D-C519-4390-B3E7-5DACF3614998}" type="sibTrans" cxnId="{E815B9FC-7466-4FB2-8445-5374965C50C8}">
      <dgm:prSet/>
      <dgm:spPr/>
      <dgm:t>
        <a:bodyPr/>
        <a:lstStyle/>
        <a:p>
          <a:endParaRPr lang="en-US" sz="2000"/>
        </a:p>
      </dgm:t>
    </dgm:pt>
    <dgm:pt modelId="{37407F23-4F69-4058-87E7-6774FB70C953}">
      <dgm:prSet custT="1"/>
      <dgm:spPr/>
      <dgm:t>
        <a:bodyPr/>
        <a:lstStyle/>
        <a:p>
          <a:r>
            <a:rPr lang="es-ES_tradnl" sz="2400" dirty="0"/>
            <a:t>Aprendizaje no supervisado</a:t>
          </a:r>
          <a:endParaRPr lang="en-US" sz="2400" dirty="0"/>
        </a:p>
      </dgm:t>
    </dgm:pt>
    <dgm:pt modelId="{3CF4DF10-836E-4FE2-B2D2-8EB34C8AE14F}" type="parTrans" cxnId="{603D623B-C12E-43F9-831A-C640CA279A71}">
      <dgm:prSet/>
      <dgm:spPr/>
      <dgm:t>
        <a:bodyPr/>
        <a:lstStyle/>
        <a:p>
          <a:endParaRPr lang="en-US" sz="2000"/>
        </a:p>
      </dgm:t>
    </dgm:pt>
    <dgm:pt modelId="{0952618C-4B27-48E6-8367-FC8DAC8C7C36}" type="sibTrans" cxnId="{603D623B-C12E-43F9-831A-C640CA279A71}">
      <dgm:prSet/>
      <dgm:spPr/>
      <dgm:t>
        <a:bodyPr/>
        <a:lstStyle/>
        <a:p>
          <a:endParaRPr lang="en-US" sz="2000"/>
        </a:p>
      </dgm:t>
    </dgm:pt>
    <dgm:pt modelId="{83DEAB0B-69F6-4B8E-9949-9065EBE6DAEA}">
      <dgm:prSet custT="1"/>
      <dgm:spPr/>
      <dgm:t>
        <a:bodyPr/>
        <a:lstStyle/>
        <a:p>
          <a:r>
            <a:rPr lang="es-ES_tradnl" sz="2400" dirty="0"/>
            <a:t>Series de tiempo (si alcanza el tiempo)</a:t>
          </a:r>
          <a:endParaRPr lang="en-US" sz="2400" dirty="0"/>
        </a:p>
      </dgm:t>
    </dgm:pt>
    <dgm:pt modelId="{30A976B1-05B2-48CC-BA57-D59041CBD906}" type="parTrans" cxnId="{9DE21B3B-BF38-4EB1-A6FA-FAF3CF9B3CBA}">
      <dgm:prSet/>
      <dgm:spPr/>
      <dgm:t>
        <a:bodyPr/>
        <a:lstStyle/>
        <a:p>
          <a:endParaRPr lang="en-US" sz="2000"/>
        </a:p>
      </dgm:t>
    </dgm:pt>
    <dgm:pt modelId="{DDF46B7B-F39D-4BB6-AF9F-E3464618F75D}" type="sibTrans" cxnId="{9DE21B3B-BF38-4EB1-A6FA-FAF3CF9B3CBA}">
      <dgm:prSet/>
      <dgm:spPr/>
      <dgm:t>
        <a:bodyPr/>
        <a:lstStyle/>
        <a:p>
          <a:endParaRPr lang="en-US" sz="2000"/>
        </a:p>
      </dgm:t>
    </dgm:pt>
    <dgm:pt modelId="{F5B17F71-0613-3D4C-A478-24DA7B4D1CB2}">
      <dgm:prSet/>
      <dgm:spPr/>
      <dgm:t>
        <a:bodyPr/>
        <a:lstStyle/>
        <a:p>
          <a:r>
            <a:rPr lang="es-MX" dirty="0"/>
            <a:t>Teoría del aprendizaje</a:t>
          </a:r>
        </a:p>
      </dgm:t>
    </dgm:pt>
    <dgm:pt modelId="{8B4515F0-C352-034F-94BC-CA86153D734E}" type="parTrans" cxnId="{B5F98A38-72C4-D84E-94E5-D282FE9E3F4D}">
      <dgm:prSet/>
      <dgm:spPr/>
      <dgm:t>
        <a:bodyPr/>
        <a:lstStyle/>
        <a:p>
          <a:endParaRPr lang="es-MX"/>
        </a:p>
      </dgm:t>
    </dgm:pt>
    <dgm:pt modelId="{0FE6342B-711C-0E4F-9FEE-27A5EE77E8EF}" type="sibTrans" cxnId="{B5F98A38-72C4-D84E-94E5-D282FE9E3F4D}">
      <dgm:prSet/>
      <dgm:spPr/>
      <dgm:t>
        <a:bodyPr/>
        <a:lstStyle/>
        <a:p>
          <a:endParaRPr lang="es-MX"/>
        </a:p>
      </dgm:t>
    </dgm:pt>
    <dgm:pt modelId="{5C713747-8D06-894C-B48A-A11A48F4D4CD}" type="pres">
      <dgm:prSet presAssocID="{85601C05-C238-4288-90F0-8BF2CB7E1467}" presName="linear" presStyleCnt="0">
        <dgm:presLayoutVars>
          <dgm:animLvl val="lvl"/>
          <dgm:resizeHandles val="exact"/>
        </dgm:presLayoutVars>
      </dgm:prSet>
      <dgm:spPr/>
    </dgm:pt>
    <dgm:pt modelId="{AE7F66E0-8912-104A-BFA8-23E3C2E8A667}" type="pres">
      <dgm:prSet presAssocID="{E7A54B31-BBC4-4AB7-A9BC-C659BC51D8CE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98ECF35B-EF7D-8748-AEB2-E0A8A6E291B3}" type="pres">
      <dgm:prSet presAssocID="{CEC5986B-0CCA-41D7-9637-51FAA852A2A1}" presName="spacer" presStyleCnt="0"/>
      <dgm:spPr/>
    </dgm:pt>
    <dgm:pt modelId="{4DE3E98C-9915-9B48-AD5E-E7DA20D3EB5E}" type="pres">
      <dgm:prSet presAssocID="{37407F23-4F69-4058-87E7-6774FB70C953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2E43C84D-440B-D744-A33D-1B8B7674518A}" type="pres">
      <dgm:prSet presAssocID="{0952618C-4B27-48E6-8367-FC8DAC8C7C36}" presName="spacer" presStyleCnt="0"/>
      <dgm:spPr/>
    </dgm:pt>
    <dgm:pt modelId="{ABE02082-80E9-534E-8465-18B94AC4334E}" type="pres">
      <dgm:prSet presAssocID="{F5B17F71-0613-3D4C-A478-24DA7B4D1CB2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DA756E2E-26EF-524D-B32C-D1E86D3B6409}" type="pres">
      <dgm:prSet presAssocID="{0FE6342B-711C-0E4F-9FEE-27A5EE77E8EF}" presName="spacer" presStyleCnt="0"/>
      <dgm:spPr/>
    </dgm:pt>
    <dgm:pt modelId="{8026E6D7-BE22-BC41-B5F3-38DCD22B6073}" type="pres">
      <dgm:prSet presAssocID="{76944C80-0C36-4C48-9BFF-B17D3001735D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41C19227-551A-4D41-9FE6-E8D197921D6F}" type="pres">
      <dgm:prSet presAssocID="{6B522DB3-7FD8-4C9B-9F1A-03DBB8F65A05}" presName="spacer" presStyleCnt="0"/>
      <dgm:spPr/>
    </dgm:pt>
    <dgm:pt modelId="{52164A73-2EB3-0C4D-964C-665498591D86}" type="pres">
      <dgm:prSet presAssocID="{865D9067-4BD9-46E6-90CC-DB5397416D72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274E7B50-685B-3344-B9FB-8BD0CED6B915}" type="pres">
      <dgm:prSet presAssocID="{9E023D14-1CDC-4C44-8C18-70B5981A15F8}" presName="spacer" presStyleCnt="0"/>
      <dgm:spPr/>
    </dgm:pt>
    <dgm:pt modelId="{DFAE6F29-7F29-4547-B6A9-12C746542D04}" type="pres">
      <dgm:prSet presAssocID="{280C7E2E-86DF-46C2-B05F-1B7CCAC53232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F5C1CE2C-6E24-6E45-9E5A-6830F681078B}" type="pres">
      <dgm:prSet presAssocID="{AD3F5E3D-6E8E-40FF-B9A1-CF515A9F2541}" presName="spacer" presStyleCnt="0"/>
      <dgm:spPr/>
    </dgm:pt>
    <dgm:pt modelId="{F8279862-5BE2-A841-A455-A670C54B2DF5}" type="pres">
      <dgm:prSet presAssocID="{7BBC8FB8-DB68-443B-8935-AEA3E6BA65BF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3DFC108D-8252-A44D-8D46-371001D1A292}" type="pres">
      <dgm:prSet presAssocID="{1450D07D-C519-4390-B3E7-5DACF3614998}" presName="spacer" presStyleCnt="0"/>
      <dgm:spPr/>
    </dgm:pt>
    <dgm:pt modelId="{E2EF8BD4-5280-B344-B690-AF674280D1CB}" type="pres">
      <dgm:prSet presAssocID="{83DEAB0B-69F6-4B8E-9949-9065EBE6DAEA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8BF61302-2865-1A40-A4BA-B7ADD9925A45}" type="presOf" srcId="{E7A54B31-BBC4-4AB7-A9BC-C659BC51D8CE}" destId="{AE7F66E0-8912-104A-BFA8-23E3C2E8A667}" srcOrd="0" destOrd="0" presId="urn:microsoft.com/office/officeart/2005/8/layout/vList2"/>
    <dgm:cxn modelId="{74572319-1744-2A42-90FE-6956D825A47C}" type="presOf" srcId="{85601C05-C238-4288-90F0-8BF2CB7E1467}" destId="{5C713747-8D06-894C-B48A-A11A48F4D4CD}" srcOrd="0" destOrd="0" presId="urn:microsoft.com/office/officeart/2005/8/layout/vList2"/>
    <dgm:cxn modelId="{B4EBC61B-6DC6-4E8B-832E-6F0A40B42DE5}" srcId="{85601C05-C238-4288-90F0-8BF2CB7E1467}" destId="{865D9067-4BD9-46E6-90CC-DB5397416D72}" srcOrd="4" destOrd="0" parTransId="{1C3EE4BB-A876-4E1C-B4F4-7AD37192B3E8}" sibTransId="{9E023D14-1CDC-4C44-8C18-70B5981A15F8}"/>
    <dgm:cxn modelId="{316C0037-D725-E34B-A014-215A2D5C5A28}" type="presOf" srcId="{76944C80-0C36-4C48-9BFF-B17D3001735D}" destId="{8026E6D7-BE22-BC41-B5F3-38DCD22B6073}" srcOrd="0" destOrd="0" presId="urn:microsoft.com/office/officeart/2005/8/layout/vList2"/>
    <dgm:cxn modelId="{B5F98A38-72C4-D84E-94E5-D282FE9E3F4D}" srcId="{85601C05-C238-4288-90F0-8BF2CB7E1467}" destId="{F5B17F71-0613-3D4C-A478-24DA7B4D1CB2}" srcOrd="2" destOrd="0" parTransId="{8B4515F0-C352-034F-94BC-CA86153D734E}" sibTransId="{0FE6342B-711C-0E4F-9FEE-27A5EE77E8EF}"/>
    <dgm:cxn modelId="{9DE21B3B-BF38-4EB1-A6FA-FAF3CF9B3CBA}" srcId="{85601C05-C238-4288-90F0-8BF2CB7E1467}" destId="{83DEAB0B-69F6-4B8E-9949-9065EBE6DAEA}" srcOrd="7" destOrd="0" parTransId="{30A976B1-05B2-48CC-BA57-D59041CBD906}" sibTransId="{DDF46B7B-F39D-4BB6-AF9F-E3464618F75D}"/>
    <dgm:cxn modelId="{603D623B-C12E-43F9-831A-C640CA279A71}" srcId="{85601C05-C238-4288-90F0-8BF2CB7E1467}" destId="{37407F23-4F69-4058-87E7-6774FB70C953}" srcOrd="1" destOrd="0" parTransId="{3CF4DF10-836E-4FE2-B2D2-8EB34C8AE14F}" sibTransId="{0952618C-4B27-48E6-8367-FC8DAC8C7C36}"/>
    <dgm:cxn modelId="{0C1FD84A-9B15-E747-9F4B-86DCB7068731}" type="presOf" srcId="{7BBC8FB8-DB68-443B-8935-AEA3E6BA65BF}" destId="{F8279862-5BE2-A841-A455-A670C54B2DF5}" srcOrd="0" destOrd="0" presId="urn:microsoft.com/office/officeart/2005/8/layout/vList2"/>
    <dgm:cxn modelId="{47800C57-FAB1-4EA2-898E-70FEFF8DCB98}" srcId="{85601C05-C238-4288-90F0-8BF2CB7E1467}" destId="{E7A54B31-BBC4-4AB7-A9BC-C659BC51D8CE}" srcOrd="0" destOrd="0" parTransId="{DE025520-6866-476C-94F1-2DDB18DED989}" sibTransId="{CEC5986B-0CCA-41D7-9637-51FAA852A2A1}"/>
    <dgm:cxn modelId="{72A0746D-F8AC-2141-8063-7CF21F21F3B6}" type="presOf" srcId="{37407F23-4F69-4058-87E7-6774FB70C953}" destId="{4DE3E98C-9915-9B48-AD5E-E7DA20D3EB5E}" srcOrd="0" destOrd="0" presId="urn:microsoft.com/office/officeart/2005/8/layout/vList2"/>
    <dgm:cxn modelId="{9E79EAB6-18B1-3B4A-A935-55ABDE45D335}" type="presOf" srcId="{83DEAB0B-69F6-4B8E-9949-9065EBE6DAEA}" destId="{E2EF8BD4-5280-B344-B690-AF674280D1CB}" srcOrd="0" destOrd="0" presId="urn:microsoft.com/office/officeart/2005/8/layout/vList2"/>
    <dgm:cxn modelId="{63B2C0D0-DE97-374F-A408-7E87FB2C7705}" type="presOf" srcId="{865D9067-4BD9-46E6-90CC-DB5397416D72}" destId="{52164A73-2EB3-0C4D-964C-665498591D86}" srcOrd="0" destOrd="0" presId="urn:microsoft.com/office/officeart/2005/8/layout/vList2"/>
    <dgm:cxn modelId="{ABFA3EED-99E6-4AF3-B08C-AAD08061AD05}" srcId="{85601C05-C238-4288-90F0-8BF2CB7E1467}" destId="{280C7E2E-86DF-46C2-B05F-1B7CCAC53232}" srcOrd="5" destOrd="0" parTransId="{9266D11B-BB83-461A-A5F2-7569F913D4E0}" sibTransId="{AD3F5E3D-6E8E-40FF-B9A1-CF515A9F2541}"/>
    <dgm:cxn modelId="{4ACB44F2-68E2-B541-ACB8-3624DECB1FEF}" type="presOf" srcId="{280C7E2E-86DF-46C2-B05F-1B7CCAC53232}" destId="{DFAE6F29-7F29-4547-B6A9-12C746542D04}" srcOrd="0" destOrd="0" presId="urn:microsoft.com/office/officeart/2005/8/layout/vList2"/>
    <dgm:cxn modelId="{4527DFF6-3171-384A-B64D-1BE53C84E5B1}" type="presOf" srcId="{F5B17F71-0613-3D4C-A478-24DA7B4D1CB2}" destId="{ABE02082-80E9-534E-8465-18B94AC4334E}" srcOrd="0" destOrd="0" presId="urn:microsoft.com/office/officeart/2005/8/layout/vList2"/>
    <dgm:cxn modelId="{E815B9FC-7466-4FB2-8445-5374965C50C8}" srcId="{85601C05-C238-4288-90F0-8BF2CB7E1467}" destId="{7BBC8FB8-DB68-443B-8935-AEA3E6BA65BF}" srcOrd="6" destOrd="0" parTransId="{912D169B-1918-4F3C-BF7B-767E8AC349BB}" sibTransId="{1450D07D-C519-4390-B3E7-5DACF3614998}"/>
    <dgm:cxn modelId="{B0DF5CFD-8577-4124-9BE4-8FCB67381F76}" srcId="{85601C05-C238-4288-90F0-8BF2CB7E1467}" destId="{76944C80-0C36-4C48-9BFF-B17D3001735D}" srcOrd="3" destOrd="0" parTransId="{5C8331A8-6D08-41ED-A612-DBF7877E1D61}" sibTransId="{6B522DB3-7FD8-4C9B-9F1A-03DBB8F65A05}"/>
    <dgm:cxn modelId="{002DC1C4-3789-0146-95E1-A83B86640E4F}" type="presParOf" srcId="{5C713747-8D06-894C-B48A-A11A48F4D4CD}" destId="{AE7F66E0-8912-104A-BFA8-23E3C2E8A667}" srcOrd="0" destOrd="0" presId="urn:microsoft.com/office/officeart/2005/8/layout/vList2"/>
    <dgm:cxn modelId="{B8494C1E-7731-7D4E-B7A9-080826EACBEC}" type="presParOf" srcId="{5C713747-8D06-894C-B48A-A11A48F4D4CD}" destId="{98ECF35B-EF7D-8748-AEB2-E0A8A6E291B3}" srcOrd="1" destOrd="0" presId="urn:microsoft.com/office/officeart/2005/8/layout/vList2"/>
    <dgm:cxn modelId="{7D16DC49-ACA9-FF49-9BD1-C1DCA427824E}" type="presParOf" srcId="{5C713747-8D06-894C-B48A-A11A48F4D4CD}" destId="{4DE3E98C-9915-9B48-AD5E-E7DA20D3EB5E}" srcOrd="2" destOrd="0" presId="urn:microsoft.com/office/officeart/2005/8/layout/vList2"/>
    <dgm:cxn modelId="{ECEC476A-C240-F449-AF86-CC3FEC15214F}" type="presParOf" srcId="{5C713747-8D06-894C-B48A-A11A48F4D4CD}" destId="{2E43C84D-440B-D744-A33D-1B8B7674518A}" srcOrd="3" destOrd="0" presId="urn:microsoft.com/office/officeart/2005/8/layout/vList2"/>
    <dgm:cxn modelId="{3DD57580-B210-A141-8927-D54782697643}" type="presParOf" srcId="{5C713747-8D06-894C-B48A-A11A48F4D4CD}" destId="{ABE02082-80E9-534E-8465-18B94AC4334E}" srcOrd="4" destOrd="0" presId="urn:microsoft.com/office/officeart/2005/8/layout/vList2"/>
    <dgm:cxn modelId="{570F3CA5-AFA6-0A47-9E1D-505C5E734D83}" type="presParOf" srcId="{5C713747-8D06-894C-B48A-A11A48F4D4CD}" destId="{DA756E2E-26EF-524D-B32C-D1E86D3B6409}" srcOrd="5" destOrd="0" presId="urn:microsoft.com/office/officeart/2005/8/layout/vList2"/>
    <dgm:cxn modelId="{C272216D-A615-3A44-95FB-0F0B5CF7F99B}" type="presParOf" srcId="{5C713747-8D06-894C-B48A-A11A48F4D4CD}" destId="{8026E6D7-BE22-BC41-B5F3-38DCD22B6073}" srcOrd="6" destOrd="0" presId="urn:microsoft.com/office/officeart/2005/8/layout/vList2"/>
    <dgm:cxn modelId="{C79D5C64-E0D1-3D4A-90EF-EB69CA0CB717}" type="presParOf" srcId="{5C713747-8D06-894C-B48A-A11A48F4D4CD}" destId="{41C19227-551A-4D41-9FE6-E8D197921D6F}" srcOrd="7" destOrd="0" presId="urn:microsoft.com/office/officeart/2005/8/layout/vList2"/>
    <dgm:cxn modelId="{3C8AC226-84E3-9B4B-9138-4060E548014C}" type="presParOf" srcId="{5C713747-8D06-894C-B48A-A11A48F4D4CD}" destId="{52164A73-2EB3-0C4D-964C-665498591D86}" srcOrd="8" destOrd="0" presId="urn:microsoft.com/office/officeart/2005/8/layout/vList2"/>
    <dgm:cxn modelId="{D51C280B-74AF-8341-B449-D92F166CFA8B}" type="presParOf" srcId="{5C713747-8D06-894C-B48A-A11A48F4D4CD}" destId="{274E7B50-685B-3344-B9FB-8BD0CED6B915}" srcOrd="9" destOrd="0" presId="urn:microsoft.com/office/officeart/2005/8/layout/vList2"/>
    <dgm:cxn modelId="{079A8BC4-DE04-044E-BDE0-E07C9FB01DCD}" type="presParOf" srcId="{5C713747-8D06-894C-B48A-A11A48F4D4CD}" destId="{DFAE6F29-7F29-4547-B6A9-12C746542D04}" srcOrd="10" destOrd="0" presId="urn:microsoft.com/office/officeart/2005/8/layout/vList2"/>
    <dgm:cxn modelId="{EB8B0EF7-B582-084C-A64D-8A390BD7D67C}" type="presParOf" srcId="{5C713747-8D06-894C-B48A-A11A48F4D4CD}" destId="{F5C1CE2C-6E24-6E45-9E5A-6830F681078B}" srcOrd="11" destOrd="0" presId="urn:microsoft.com/office/officeart/2005/8/layout/vList2"/>
    <dgm:cxn modelId="{D9B8F6F6-07D4-8A45-8DD7-8EEAD5B6DE9B}" type="presParOf" srcId="{5C713747-8D06-894C-B48A-A11A48F4D4CD}" destId="{F8279862-5BE2-A841-A455-A670C54B2DF5}" srcOrd="12" destOrd="0" presId="urn:microsoft.com/office/officeart/2005/8/layout/vList2"/>
    <dgm:cxn modelId="{6E20B9D7-F1F0-AE44-B15E-7D7DF78D3DA4}" type="presParOf" srcId="{5C713747-8D06-894C-B48A-A11A48F4D4CD}" destId="{3DFC108D-8252-A44D-8D46-371001D1A292}" srcOrd="13" destOrd="0" presId="urn:microsoft.com/office/officeart/2005/8/layout/vList2"/>
    <dgm:cxn modelId="{F179FFB7-A897-CA40-9ECE-02505EF4E07E}" type="presParOf" srcId="{5C713747-8D06-894C-B48A-A11A48F4D4CD}" destId="{E2EF8BD4-5280-B344-B690-AF674280D1CB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FEF5D2-8013-4A0C-9697-058F5A6F5F4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721EB5E-58A9-4718-9AFD-20331B8B4572}">
      <dgm:prSet/>
      <dgm:spPr/>
      <dgm:t>
        <a:bodyPr/>
        <a:lstStyle/>
        <a:p>
          <a:r>
            <a:rPr lang="es-ES_tradnl"/>
            <a:t>“¿Puedes hacer un chatbot?”</a:t>
          </a:r>
          <a:endParaRPr lang="en-US"/>
        </a:p>
      </dgm:t>
    </dgm:pt>
    <dgm:pt modelId="{CBEB4C83-7219-4F73-A2C6-742A59F00A63}" type="parTrans" cxnId="{B4A1DF24-DA92-4BAC-9AAD-0FCF889589B3}">
      <dgm:prSet/>
      <dgm:spPr/>
      <dgm:t>
        <a:bodyPr/>
        <a:lstStyle/>
        <a:p>
          <a:endParaRPr lang="en-US"/>
        </a:p>
      </dgm:t>
    </dgm:pt>
    <dgm:pt modelId="{371B3348-E092-4108-8D35-3AB2434CEE6A}" type="sibTrans" cxnId="{B4A1DF24-DA92-4BAC-9AAD-0FCF889589B3}">
      <dgm:prSet/>
      <dgm:spPr/>
      <dgm:t>
        <a:bodyPr/>
        <a:lstStyle/>
        <a:p>
          <a:endParaRPr lang="en-US"/>
        </a:p>
      </dgm:t>
    </dgm:pt>
    <dgm:pt modelId="{9C39D053-E1FF-4CBD-B473-20863695207B}">
      <dgm:prSet/>
      <dgm:spPr/>
      <dgm:t>
        <a:bodyPr/>
        <a:lstStyle/>
        <a:p>
          <a:r>
            <a:rPr lang="es-ES_tradnl"/>
            <a:t>“Queremos desarrollar un sistema agéntico que…”</a:t>
          </a:r>
          <a:endParaRPr lang="en-US"/>
        </a:p>
      </dgm:t>
    </dgm:pt>
    <dgm:pt modelId="{25F3768F-0C9F-4144-A6D5-B23B3326080B}" type="parTrans" cxnId="{46FB73BB-3A91-45D9-A366-16B916A7FED7}">
      <dgm:prSet/>
      <dgm:spPr/>
      <dgm:t>
        <a:bodyPr/>
        <a:lstStyle/>
        <a:p>
          <a:endParaRPr lang="en-US"/>
        </a:p>
      </dgm:t>
    </dgm:pt>
    <dgm:pt modelId="{43D3B2ED-C6EF-4499-9045-15CDDD8323AC}" type="sibTrans" cxnId="{46FB73BB-3A91-45D9-A366-16B916A7FED7}">
      <dgm:prSet/>
      <dgm:spPr/>
      <dgm:t>
        <a:bodyPr/>
        <a:lstStyle/>
        <a:p>
          <a:endParaRPr lang="en-US"/>
        </a:p>
      </dgm:t>
    </dgm:pt>
    <dgm:pt modelId="{40C79BDB-55F9-427B-AFD7-4D02AE966628}">
      <dgm:prSet/>
      <dgm:spPr/>
      <dgm:t>
        <a:bodyPr/>
        <a:lstStyle/>
        <a:p>
          <a:r>
            <a:rPr lang="es-ES_tradnl"/>
            <a:t>“Hay que generar con vibe coding…”</a:t>
          </a:r>
          <a:endParaRPr lang="en-US"/>
        </a:p>
      </dgm:t>
    </dgm:pt>
    <dgm:pt modelId="{C815763F-CA23-4C0D-B05D-3236AD9FCA72}" type="parTrans" cxnId="{5D3216EF-C54E-4DE8-B46A-A4A43E8EAC02}">
      <dgm:prSet/>
      <dgm:spPr/>
      <dgm:t>
        <a:bodyPr/>
        <a:lstStyle/>
        <a:p>
          <a:endParaRPr lang="en-US"/>
        </a:p>
      </dgm:t>
    </dgm:pt>
    <dgm:pt modelId="{54A8494A-4E36-4469-841C-B1B3A5DE7382}" type="sibTrans" cxnId="{5D3216EF-C54E-4DE8-B46A-A4A43E8EAC02}">
      <dgm:prSet/>
      <dgm:spPr/>
      <dgm:t>
        <a:bodyPr/>
        <a:lstStyle/>
        <a:p>
          <a:endParaRPr lang="en-US"/>
        </a:p>
      </dgm:t>
    </dgm:pt>
    <dgm:pt modelId="{C8CCCAEF-4A3F-794D-B0F2-FBD4C578E56D}" type="pres">
      <dgm:prSet presAssocID="{C4FEF5D2-8013-4A0C-9697-058F5A6F5F4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F27935E-3CC3-314C-AD67-1211A7F489BF}" type="pres">
      <dgm:prSet presAssocID="{4721EB5E-58A9-4718-9AFD-20331B8B4572}" presName="hierRoot1" presStyleCnt="0"/>
      <dgm:spPr/>
    </dgm:pt>
    <dgm:pt modelId="{1FA1879D-2422-AD4E-8EDF-A89362D9BE22}" type="pres">
      <dgm:prSet presAssocID="{4721EB5E-58A9-4718-9AFD-20331B8B4572}" presName="composite" presStyleCnt="0"/>
      <dgm:spPr/>
    </dgm:pt>
    <dgm:pt modelId="{4E386C41-31D6-5745-8267-52B703321DAA}" type="pres">
      <dgm:prSet presAssocID="{4721EB5E-58A9-4718-9AFD-20331B8B4572}" presName="background" presStyleLbl="node0" presStyleIdx="0" presStyleCnt="3"/>
      <dgm:spPr/>
    </dgm:pt>
    <dgm:pt modelId="{FAC82D0E-01B2-E947-8B12-0E698DE240E2}" type="pres">
      <dgm:prSet presAssocID="{4721EB5E-58A9-4718-9AFD-20331B8B4572}" presName="text" presStyleLbl="fgAcc0" presStyleIdx="0" presStyleCnt="3">
        <dgm:presLayoutVars>
          <dgm:chPref val="3"/>
        </dgm:presLayoutVars>
      </dgm:prSet>
      <dgm:spPr/>
    </dgm:pt>
    <dgm:pt modelId="{57FBC481-1791-654B-A836-B4A932E52AE5}" type="pres">
      <dgm:prSet presAssocID="{4721EB5E-58A9-4718-9AFD-20331B8B4572}" presName="hierChild2" presStyleCnt="0"/>
      <dgm:spPr/>
    </dgm:pt>
    <dgm:pt modelId="{C497A979-7DE4-9F49-B6FB-FE643179EFBA}" type="pres">
      <dgm:prSet presAssocID="{9C39D053-E1FF-4CBD-B473-20863695207B}" presName="hierRoot1" presStyleCnt="0"/>
      <dgm:spPr/>
    </dgm:pt>
    <dgm:pt modelId="{93D9F02D-9323-4540-AE6E-B53CD2D6AC57}" type="pres">
      <dgm:prSet presAssocID="{9C39D053-E1FF-4CBD-B473-20863695207B}" presName="composite" presStyleCnt="0"/>
      <dgm:spPr/>
    </dgm:pt>
    <dgm:pt modelId="{CD74619B-3007-2A47-8715-A5AD0C28B895}" type="pres">
      <dgm:prSet presAssocID="{9C39D053-E1FF-4CBD-B473-20863695207B}" presName="background" presStyleLbl="node0" presStyleIdx="1" presStyleCnt="3"/>
      <dgm:spPr/>
    </dgm:pt>
    <dgm:pt modelId="{9197C974-9CC6-D24C-A796-8A455B8E6CC1}" type="pres">
      <dgm:prSet presAssocID="{9C39D053-E1FF-4CBD-B473-20863695207B}" presName="text" presStyleLbl="fgAcc0" presStyleIdx="1" presStyleCnt="3">
        <dgm:presLayoutVars>
          <dgm:chPref val="3"/>
        </dgm:presLayoutVars>
      </dgm:prSet>
      <dgm:spPr/>
    </dgm:pt>
    <dgm:pt modelId="{400ED163-4E3F-B845-9FF4-3C3B5635A169}" type="pres">
      <dgm:prSet presAssocID="{9C39D053-E1FF-4CBD-B473-20863695207B}" presName="hierChild2" presStyleCnt="0"/>
      <dgm:spPr/>
    </dgm:pt>
    <dgm:pt modelId="{7B4CA75A-0DA1-FA48-B81D-955FC7A146DB}" type="pres">
      <dgm:prSet presAssocID="{40C79BDB-55F9-427B-AFD7-4D02AE966628}" presName="hierRoot1" presStyleCnt="0"/>
      <dgm:spPr/>
    </dgm:pt>
    <dgm:pt modelId="{7DB3ACE3-94FB-624C-8940-F91EC6027BDA}" type="pres">
      <dgm:prSet presAssocID="{40C79BDB-55F9-427B-AFD7-4D02AE966628}" presName="composite" presStyleCnt="0"/>
      <dgm:spPr/>
    </dgm:pt>
    <dgm:pt modelId="{59F8180E-50A1-184A-89BD-42139201F67A}" type="pres">
      <dgm:prSet presAssocID="{40C79BDB-55F9-427B-AFD7-4D02AE966628}" presName="background" presStyleLbl="node0" presStyleIdx="2" presStyleCnt="3"/>
      <dgm:spPr/>
    </dgm:pt>
    <dgm:pt modelId="{8A942D84-5965-1445-B0C1-2EC0342D0632}" type="pres">
      <dgm:prSet presAssocID="{40C79BDB-55F9-427B-AFD7-4D02AE966628}" presName="text" presStyleLbl="fgAcc0" presStyleIdx="2" presStyleCnt="3">
        <dgm:presLayoutVars>
          <dgm:chPref val="3"/>
        </dgm:presLayoutVars>
      </dgm:prSet>
      <dgm:spPr/>
    </dgm:pt>
    <dgm:pt modelId="{E157DC3F-68FA-DB4A-B685-A0BD5B433E8E}" type="pres">
      <dgm:prSet presAssocID="{40C79BDB-55F9-427B-AFD7-4D02AE966628}" presName="hierChild2" presStyleCnt="0"/>
      <dgm:spPr/>
    </dgm:pt>
  </dgm:ptLst>
  <dgm:cxnLst>
    <dgm:cxn modelId="{4CEAFE14-867E-5245-A379-FDF954BB1301}" type="presOf" srcId="{C4FEF5D2-8013-4A0C-9697-058F5A6F5F42}" destId="{C8CCCAEF-4A3F-794D-B0F2-FBD4C578E56D}" srcOrd="0" destOrd="0" presId="urn:microsoft.com/office/officeart/2005/8/layout/hierarchy1"/>
    <dgm:cxn modelId="{B4A1DF24-DA92-4BAC-9AAD-0FCF889589B3}" srcId="{C4FEF5D2-8013-4A0C-9697-058F5A6F5F42}" destId="{4721EB5E-58A9-4718-9AFD-20331B8B4572}" srcOrd="0" destOrd="0" parTransId="{CBEB4C83-7219-4F73-A2C6-742A59F00A63}" sibTransId="{371B3348-E092-4108-8D35-3AB2434CEE6A}"/>
    <dgm:cxn modelId="{25386260-7086-724E-A19D-A3E2793C5410}" type="presOf" srcId="{4721EB5E-58A9-4718-9AFD-20331B8B4572}" destId="{FAC82D0E-01B2-E947-8B12-0E698DE240E2}" srcOrd="0" destOrd="0" presId="urn:microsoft.com/office/officeart/2005/8/layout/hierarchy1"/>
    <dgm:cxn modelId="{73522B6E-134A-F04C-ABAF-1D832712DC49}" type="presOf" srcId="{40C79BDB-55F9-427B-AFD7-4D02AE966628}" destId="{8A942D84-5965-1445-B0C1-2EC0342D0632}" srcOrd="0" destOrd="0" presId="urn:microsoft.com/office/officeart/2005/8/layout/hierarchy1"/>
    <dgm:cxn modelId="{FF2F2494-37AD-0642-9DE5-FBAA9F1F7481}" type="presOf" srcId="{9C39D053-E1FF-4CBD-B473-20863695207B}" destId="{9197C974-9CC6-D24C-A796-8A455B8E6CC1}" srcOrd="0" destOrd="0" presId="urn:microsoft.com/office/officeart/2005/8/layout/hierarchy1"/>
    <dgm:cxn modelId="{46FB73BB-3A91-45D9-A366-16B916A7FED7}" srcId="{C4FEF5D2-8013-4A0C-9697-058F5A6F5F42}" destId="{9C39D053-E1FF-4CBD-B473-20863695207B}" srcOrd="1" destOrd="0" parTransId="{25F3768F-0C9F-4144-A6D5-B23B3326080B}" sibTransId="{43D3B2ED-C6EF-4499-9045-15CDDD8323AC}"/>
    <dgm:cxn modelId="{5D3216EF-C54E-4DE8-B46A-A4A43E8EAC02}" srcId="{C4FEF5D2-8013-4A0C-9697-058F5A6F5F42}" destId="{40C79BDB-55F9-427B-AFD7-4D02AE966628}" srcOrd="2" destOrd="0" parTransId="{C815763F-CA23-4C0D-B05D-3236AD9FCA72}" sibTransId="{54A8494A-4E36-4469-841C-B1B3A5DE7382}"/>
    <dgm:cxn modelId="{FC9E199B-03F3-A847-922D-8E2D2BC917A8}" type="presParOf" srcId="{C8CCCAEF-4A3F-794D-B0F2-FBD4C578E56D}" destId="{BF27935E-3CC3-314C-AD67-1211A7F489BF}" srcOrd="0" destOrd="0" presId="urn:microsoft.com/office/officeart/2005/8/layout/hierarchy1"/>
    <dgm:cxn modelId="{31602BAC-E9EA-334C-8083-CDB9A57A0E03}" type="presParOf" srcId="{BF27935E-3CC3-314C-AD67-1211A7F489BF}" destId="{1FA1879D-2422-AD4E-8EDF-A89362D9BE22}" srcOrd="0" destOrd="0" presId="urn:microsoft.com/office/officeart/2005/8/layout/hierarchy1"/>
    <dgm:cxn modelId="{F9590671-39F3-4449-9169-D2E26091A41D}" type="presParOf" srcId="{1FA1879D-2422-AD4E-8EDF-A89362D9BE22}" destId="{4E386C41-31D6-5745-8267-52B703321DAA}" srcOrd="0" destOrd="0" presId="urn:microsoft.com/office/officeart/2005/8/layout/hierarchy1"/>
    <dgm:cxn modelId="{6613BDB6-F3FC-9948-8FA6-6B7D14E4298A}" type="presParOf" srcId="{1FA1879D-2422-AD4E-8EDF-A89362D9BE22}" destId="{FAC82D0E-01B2-E947-8B12-0E698DE240E2}" srcOrd="1" destOrd="0" presId="urn:microsoft.com/office/officeart/2005/8/layout/hierarchy1"/>
    <dgm:cxn modelId="{CA173926-3F37-2642-AAFB-4F2395E8D491}" type="presParOf" srcId="{BF27935E-3CC3-314C-AD67-1211A7F489BF}" destId="{57FBC481-1791-654B-A836-B4A932E52AE5}" srcOrd="1" destOrd="0" presId="urn:microsoft.com/office/officeart/2005/8/layout/hierarchy1"/>
    <dgm:cxn modelId="{817CEB09-C701-2A47-89F1-B6945361F66F}" type="presParOf" srcId="{C8CCCAEF-4A3F-794D-B0F2-FBD4C578E56D}" destId="{C497A979-7DE4-9F49-B6FB-FE643179EFBA}" srcOrd="1" destOrd="0" presId="urn:microsoft.com/office/officeart/2005/8/layout/hierarchy1"/>
    <dgm:cxn modelId="{5430F848-E2AF-DE44-9579-516D5A21192B}" type="presParOf" srcId="{C497A979-7DE4-9F49-B6FB-FE643179EFBA}" destId="{93D9F02D-9323-4540-AE6E-B53CD2D6AC57}" srcOrd="0" destOrd="0" presId="urn:microsoft.com/office/officeart/2005/8/layout/hierarchy1"/>
    <dgm:cxn modelId="{E4C9ADBB-20C6-DF46-8A06-B8CB07BD5843}" type="presParOf" srcId="{93D9F02D-9323-4540-AE6E-B53CD2D6AC57}" destId="{CD74619B-3007-2A47-8715-A5AD0C28B895}" srcOrd="0" destOrd="0" presId="urn:microsoft.com/office/officeart/2005/8/layout/hierarchy1"/>
    <dgm:cxn modelId="{F76A2F76-2B9F-E444-ABB0-091749AD1977}" type="presParOf" srcId="{93D9F02D-9323-4540-AE6E-B53CD2D6AC57}" destId="{9197C974-9CC6-D24C-A796-8A455B8E6CC1}" srcOrd="1" destOrd="0" presId="urn:microsoft.com/office/officeart/2005/8/layout/hierarchy1"/>
    <dgm:cxn modelId="{D80618CC-2E97-B14C-B3A4-2C89F6661E1B}" type="presParOf" srcId="{C497A979-7DE4-9F49-B6FB-FE643179EFBA}" destId="{400ED163-4E3F-B845-9FF4-3C3B5635A169}" srcOrd="1" destOrd="0" presId="urn:microsoft.com/office/officeart/2005/8/layout/hierarchy1"/>
    <dgm:cxn modelId="{72B99EE2-EEFC-2F42-A643-B6BEC2F5AE63}" type="presParOf" srcId="{C8CCCAEF-4A3F-794D-B0F2-FBD4C578E56D}" destId="{7B4CA75A-0DA1-FA48-B81D-955FC7A146DB}" srcOrd="2" destOrd="0" presId="urn:microsoft.com/office/officeart/2005/8/layout/hierarchy1"/>
    <dgm:cxn modelId="{0F45FEC0-52F3-544A-B5AB-2A122664BBC8}" type="presParOf" srcId="{7B4CA75A-0DA1-FA48-B81D-955FC7A146DB}" destId="{7DB3ACE3-94FB-624C-8940-F91EC6027BDA}" srcOrd="0" destOrd="0" presId="urn:microsoft.com/office/officeart/2005/8/layout/hierarchy1"/>
    <dgm:cxn modelId="{94F58EC6-D35A-D245-BE02-230EAB94C223}" type="presParOf" srcId="{7DB3ACE3-94FB-624C-8940-F91EC6027BDA}" destId="{59F8180E-50A1-184A-89BD-42139201F67A}" srcOrd="0" destOrd="0" presId="urn:microsoft.com/office/officeart/2005/8/layout/hierarchy1"/>
    <dgm:cxn modelId="{2475535F-A6EA-4646-9999-D39619041993}" type="presParOf" srcId="{7DB3ACE3-94FB-624C-8940-F91EC6027BDA}" destId="{8A942D84-5965-1445-B0C1-2EC0342D0632}" srcOrd="1" destOrd="0" presId="urn:microsoft.com/office/officeart/2005/8/layout/hierarchy1"/>
    <dgm:cxn modelId="{003A8841-02CB-9F4B-81F7-3EEF93B8C386}" type="presParOf" srcId="{7B4CA75A-0DA1-FA48-B81D-955FC7A146DB}" destId="{E157DC3F-68FA-DB4A-B685-A0BD5B433E8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9427F7B-1B6C-4EBB-881B-0C79F47BFD4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5C7292C3-111F-45D0-A63D-41E0D43A0EB5}">
      <dgm:prSet custT="1"/>
      <dgm:spPr/>
      <dgm:t>
        <a:bodyPr/>
        <a:lstStyle/>
        <a:p>
          <a:pPr>
            <a:defRPr cap="all"/>
          </a:pPr>
          <a:r>
            <a:rPr lang="es-ES_tradnl" sz="1600"/>
            <a:t>Ingeniería de datos (limpieza de datos)</a:t>
          </a:r>
          <a:endParaRPr lang="en-US" sz="1600"/>
        </a:p>
      </dgm:t>
    </dgm:pt>
    <dgm:pt modelId="{84239DB3-AEA1-48FD-86D6-0162EA8DD717}" type="parTrans" cxnId="{8417B83F-51D5-4651-A5D5-29ADD93B0B07}">
      <dgm:prSet/>
      <dgm:spPr/>
      <dgm:t>
        <a:bodyPr/>
        <a:lstStyle/>
        <a:p>
          <a:endParaRPr lang="en-US" sz="2400"/>
        </a:p>
      </dgm:t>
    </dgm:pt>
    <dgm:pt modelId="{9356E57D-1A5C-4231-89D3-459F9EA13C05}" type="sibTrans" cxnId="{8417B83F-51D5-4651-A5D5-29ADD93B0B07}">
      <dgm:prSet/>
      <dgm:spPr/>
      <dgm:t>
        <a:bodyPr/>
        <a:lstStyle/>
        <a:p>
          <a:endParaRPr lang="en-US" sz="2400"/>
        </a:p>
      </dgm:t>
    </dgm:pt>
    <dgm:pt modelId="{9C2323E1-C34F-47B5-A3CE-9AE6D2EC8429}">
      <dgm:prSet custT="1"/>
      <dgm:spPr/>
      <dgm:t>
        <a:bodyPr/>
        <a:lstStyle/>
        <a:p>
          <a:pPr>
            <a:defRPr cap="all"/>
          </a:pPr>
          <a:r>
            <a:rPr lang="es-ES_tradnl" sz="1600"/>
            <a:t>Análisis exploratorio con aprendizaje no supervisado</a:t>
          </a:r>
          <a:endParaRPr lang="en-US" sz="1600"/>
        </a:p>
      </dgm:t>
    </dgm:pt>
    <dgm:pt modelId="{33BD718B-7CA4-4F07-B945-17BFF4589B2D}" type="parTrans" cxnId="{5AA00ACA-8959-487E-A5D6-D093B6401BBF}">
      <dgm:prSet/>
      <dgm:spPr/>
      <dgm:t>
        <a:bodyPr/>
        <a:lstStyle/>
        <a:p>
          <a:endParaRPr lang="en-US" sz="2400"/>
        </a:p>
      </dgm:t>
    </dgm:pt>
    <dgm:pt modelId="{C615A16B-93B7-4404-841C-47B9C0EB4800}" type="sibTrans" cxnId="{5AA00ACA-8959-487E-A5D6-D093B6401BBF}">
      <dgm:prSet/>
      <dgm:spPr/>
      <dgm:t>
        <a:bodyPr/>
        <a:lstStyle/>
        <a:p>
          <a:endParaRPr lang="en-US" sz="2400"/>
        </a:p>
      </dgm:t>
    </dgm:pt>
    <dgm:pt modelId="{180AB20E-9969-41C5-9557-7E259D27D470}">
      <dgm:prSet custT="1"/>
      <dgm:spPr/>
      <dgm:t>
        <a:bodyPr/>
        <a:lstStyle/>
        <a:p>
          <a:pPr>
            <a:defRPr cap="all"/>
          </a:pPr>
          <a:r>
            <a:rPr lang="es-ES_tradnl" sz="1600"/>
            <a:t>Establecer un problema de aprendizaje</a:t>
          </a:r>
          <a:endParaRPr lang="en-US" sz="1600"/>
        </a:p>
      </dgm:t>
    </dgm:pt>
    <dgm:pt modelId="{4D4FD330-FC7A-4AC7-AD3F-FCE21AEDB9A2}" type="parTrans" cxnId="{7D376288-DBD9-4315-A31B-65142F58480F}">
      <dgm:prSet/>
      <dgm:spPr/>
      <dgm:t>
        <a:bodyPr/>
        <a:lstStyle/>
        <a:p>
          <a:endParaRPr lang="en-US" sz="2400"/>
        </a:p>
      </dgm:t>
    </dgm:pt>
    <dgm:pt modelId="{F94908C4-E77E-4F7C-A0F5-58BF800E9136}" type="sibTrans" cxnId="{7D376288-DBD9-4315-A31B-65142F58480F}">
      <dgm:prSet/>
      <dgm:spPr/>
      <dgm:t>
        <a:bodyPr/>
        <a:lstStyle/>
        <a:p>
          <a:endParaRPr lang="en-US" sz="2400"/>
        </a:p>
      </dgm:t>
    </dgm:pt>
    <dgm:pt modelId="{73D60D6F-0374-40E3-B961-07BBA0FED770}">
      <dgm:prSet custT="1"/>
      <dgm:spPr/>
      <dgm:t>
        <a:bodyPr/>
        <a:lstStyle/>
        <a:p>
          <a:pPr>
            <a:defRPr cap="all"/>
          </a:pPr>
          <a:r>
            <a:rPr lang="es-ES_tradnl" sz="1600"/>
            <a:t>Entrenamiento y evaluación de modelos</a:t>
          </a:r>
          <a:endParaRPr lang="en-US" sz="1600"/>
        </a:p>
      </dgm:t>
    </dgm:pt>
    <dgm:pt modelId="{93D26A6C-4F0F-4215-A736-8D27AFEE91D0}" type="parTrans" cxnId="{07A48E59-2361-41F6-9D43-FF19F6E44627}">
      <dgm:prSet/>
      <dgm:spPr/>
      <dgm:t>
        <a:bodyPr/>
        <a:lstStyle/>
        <a:p>
          <a:endParaRPr lang="en-US" sz="2400"/>
        </a:p>
      </dgm:t>
    </dgm:pt>
    <dgm:pt modelId="{8AAEC3E2-2A22-40A8-A7FA-F52A250150FB}" type="sibTrans" cxnId="{07A48E59-2361-41F6-9D43-FF19F6E44627}">
      <dgm:prSet/>
      <dgm:spPr/>
      <dgm:t>
        <a:bodyPr/>
        <a:lstStyle/>
        <a:p>
          <a:endParaRPr lang="en-US" sz="2400"/>
        </a:p>
      </dgm:t>
    </dgm:pt>
    <dgm:pt modelId="{D800A674-5801-474C-87C4-BDF0D502AC15}">
      <dgm:prSet custT="1"/>
      <dgm:spPr/>
      <dgm:t>
        <a:bodyPr/>
        <a:lstStyle/>
        <a:p>
          <a:pPr>
            <a:defRPr cap="all"/>
          </a:pPr>
          <a:r>
            <a:rPr lang="es-ES_tradnl" sz="1600"/>
            <a:t>Despliegue de modelo en producción</a:t>
          </a:r>
          <a:endParaRPr lang="en-US" sz="1600"/>
        </a:p>
      </dgm:t>
    </dgm:pt>
    <dgm:pt modelId="{3F5BEBEF-4AC1-467F-926C-8DCAA62012C6}" type="parTrans" cxnId="{02F1C5EC-6E35-4677-97DE-38CD0C529ECB}">
      <dgm:prSet/>
      <dgm:spPr/>
      <dgm:t>
        <a:bodyPr/>
        <a:lstStyle/>
        <a:p>
          <a:endParaRPr lang="en-US" sz="2400"/>
        </a:p>
      </dgm:t>
    </dgm:pt>
    <dgm:pt modelId="{E01F7B49-CBBD-4EBA-8E8C-CE93F8EED606}" type="sibTrans" cxnId="{02F1C5EC-6E35-4677-97DE-38CD0C529ECB}">
      <dgm:prSet/>
      <dgm:spPr/>
      <dgm:t>
        <a:bodyPr/>
        <a:lstStyle/>
        <a:p>
          <a:endParaRPr lang="en-US" sz="2400"/>
        </a:p>
      </dgm:t>
    </dgm:pt>
    <dgm:pt modelId="{6A21F6DC-C3AF-4CC9-A9F5-31EEBEC09380}" type="pres">
      <dgm:prSet presAssocID="{19427F7B-1B6C-4EBB-881B-0C79F47BFD47}" presName="root" presStyleCnt="0">
        <dgm:presLayoutVars>
          <dgm:dir/>
          <dgm:resizeHandles val="exact"/>
        </dgm:presLayoutVars>
      </dgm:prSet>
      <dgm:spPr/>
    </dgm:pt>
    <dgm:pt modelId="{2FACFDAA-5695-41A0-9684-D025F821A42A}" type="pres">
      <dgm:prSet presAssocID="{5C7292C3-111F-45D0-A63D-41E0D43A0EB5}" presName="compNode" presStyleCnt="0"/>
      <dgm:spPr/>
    </dgm:pt>
    <dgm:pt modelId="{4C689F0F-131E-4F3E-8219-286758BC1DCE}" type="pres">
      <dgm:prSet presAssocID="{5C7292C3-111F-45D0-A63D-41E0D43A0EB5}" presName="iconBgRect" presStyleLbl="bgShp" presStyleIdx="0" presStyleCnt="5"/>
      <dgm:spPr/>
    </dgm:pt>
    <dgm:pt modelId="{5F0B47EF-CA44-49D3-BC00-75395270CE51}" type="pres">
      <dgm:prSet presAssocID="{5C7292C3-111F-45D0-A63D-41E0D43A0EB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604C3899-2963-4056-AFF6-B71761A8914E}" type="pres">
      <dgm:prSet presAssocID="{5C7292C3-111F-45D0-A63D-41E0D43A0EB5}" presName="spaceRect" presStyleCnt="0"/>
      <dgm:spPr/>
    </dgm:pt>
    <dgm:pt modelId="{69C4F1E7-3C13-4122-8DD1-CE423537C85D}" type="pres">
      <dgm:prSet presAssocID="{5C7292C3-111F-45D0-A63D-41E0D43A0EB5}" presName="textRect" presStyleLbl="revTx" presStyleIdx="0" presStyleCnt="5">
        <dgm:presLayoutVars>
          <dgm:chMax val="1"/>
          <dgm:chPref val="1"/>
        </dgm:presLayoutVars>
      </dgm:prSet>
      <dgm:spPr/>
    </dgm:pt>
    <dgm:pt modelId="{43995306-F8F0-4090-BF85-83FB18D9E725}" type="pres">
      <dgm:prSet presAssocID="{9356E57D-1A5C-4231-89D3-459F9EA13C05}" presName="sibTrans" presStyleCnt="0"/>
      <dgm:spPr/>
    </dgm:pt>
    <dgm:pt modelId="{F0F526CA-BDF6-4EDC-9C32-D07AB26EBE9B}" type="pres">
      <dgm:prSet presAssocID="{9C2323E1-C34F-47B5-A3CE-9AE6D2EC8429}" presName="compNode" presStyleCnt="0"/>
      <dgm:spPr/>
    </dgm:pt>
    <dgm:pt modelId="{50AEED34-E25A-4192-871C-2AC4E023573C}" type="pres">
      <dgm:prSet presAssocID="{9C2323E1-C34F-47B5-A3CE-9AE6D2EC8429}" presName="iconBgRect" presStyleLbl="bgShp" presStyleIdx="1" presStyleCnt="5"/>
      <dgm:spPr/>
    </dgm:pt>
    <dgm:pt modelId="{3BA48632-E624-4727-AF34-336DA5425D0A}" type="pres">
      <dgm:prSet presAssocID="{9C2323E1-C34F-47B5-A3CE-9AE6D2EC842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A2006F7-569C-4899-B09D-0A90B6260826}" type="pres">
      <dgm:prSet presAssocID="{9C2323E1-C34F-47B5-A3CE-9AE6D2EC8429}" presName="spaceRect" presStyleCnt="0"/>
      <dgm:spPr/>
    </dgm:pt>
    <dgm:pt modelId="{732E4A20-A14E-4507-8C84-363FC9B7E3DF}" type="pres">
      <dgm:prSet presAssocID="{9C2323E1-C34F-47B5-A3CE-9AE6D2EC8429}" presName="textRect" presStyleLbl="revTx" presStyleIdx="1" presStyleCnt="5">
        <dgm:presLayoutVars>
          <dgm:chMax val="1"/>
          <dgm:chPref val="1"/>
        </dgm:presLayoutVars>
      </dgm:prSet>
      <dgm:spPr/>
    </dgm:pt>
    <dgm:pt modelId="{8E0F94A0-CAB4-47EC-AA23-F31CC64BFA57}" type="pres">
      <dgm:prSet presAssocID="{C615A16B-93B7-4404-841C-47B9C0EB4800}" presName="sibTrans" presStyleCnt="0"/>
      <dgm:spPr/>
    </dgm:pt>
    <dgm:pt modelId="{0C223827-558A-415A-95AD-4B418E68F4D7}" type="pres">
      <dgm:prSet presAssocID="{180AB20E-9969-41C5-9557-7E259D27D470}" presName="compNode" presStyleCnt="0"/>
      <dgm:spPr/>
    </dgm:pt>
    <dgm:pt modelId="{E67C818F-391E-4F0D-97E9-E7611F512E33}" type="pres">
      <dgm:prSet presAssocID="{180AB20E-9969-41C5-9557-7E259D27D470}" presName="iconBgRect" presStyleLbl="bgShp" presStyleIdx="2" presStyleCnt="5"/>
      <dgm:spPr/>
    </dgm:pt>
    <dgm:pt modelId="{2301AD65-381C-409B-AF78-8FC3B7DA595C}" type="pres">
      <dgm:prSet presAssocID="{180AB20E-9969-41C5-9557-7E259D27D47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02652D1-0F22-43B6-9E5F-1866AA8E7651}" type="pres">
      <dgm:prSet presAssocID="{180AB20E-9969-41C5-9557-7E259D27D470}" presName="spaceRect" presStyleCnt="0"/>
      <dgm:spPr/>
    </dgm:pt>
    <dgm:pt modelId="{624C5CC7-399B-4EEB-AD63-D55450C60E5D}" type="pres">
      <dgm:prSet presAssocID="{180AB20E-9969-41C5-9557-7E259D27D470}" presName="textRect" presStyleLbl="revTx" presStyleIdx="2" presStyleCnt="5">
        <dgm:presLayoutVars>
          <dgm:chMax val="1"/>
          <dgm:chPref val="1"/>
        </dgm:presLayoutVars>
      </dgm:prSet>
      <dgm:spPr/>
    </dgm:pt>
    <dgm:pt modelId="{ABF90D73-6FD0-403D-A922-7C93F82B9D9A}" type="pres">
      <dgm:prSet presAssocID="{F94908C4-E77E-4F7C-A0F5-58BF800E9136}" presName="sibTrans" presStyleCnt="0"/>
      <dgm:spPr/>
    </dgm:pt>
    <dgm:pt modelId="{2F3F67F3-4417-4B78-8AD0-38B2CF3BA3AD}" type="pres">
      <dgm:prSet presAssocID="{73D60D6F-0374-40E3-B961-07BBA0FED770}" presName="compNode" presStyleCnt="0"/>
      <dgm:spPr/>
    </dgm:pt>
    <dgm:pt modelId="{C711EB02-8199-486A-B7B7-E192813B8625}" type="pres">
      <dgm:prSet presAssocID="{73D60D6F-0374-40E3-B961-07BBA0FED770}" presName="iconBgRect" presStyleLbl="bgShp" presStyleIdx="3" presStyleCnt="5"/>
      <dgm:spPr/>
    </dgm:pt>
    <dgm:pt modelId="{75284D32-806E-4472-B5ED-F94B2A8DD922}" type="pres">
      <dgm:prSet presAssocID="{73D60D6F-0374-40E3-B961-07BBA0FED77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ncuerna"/>
        </a:ext>
      </dgm:extLst>
    </dgm:pt>
    <dgm:pt modelId="{895D337F-5A53-43DB-9314-8AFA6068F249}" type="pres">
      <dgm:prSet presAssocID="{73D60D6F-0374-40E3-B961-07BBA0FED770}" presName="spaceRect" presStyleCnt="0"/>
      <dgm:spPr/>
    </dgm:pt>
    <dgm:pt modelId="{A4961EF6-9E3B-46C2-B084-E59AC4D809BE}" type="pres">
      <dgm:prSet presAssocID="{73D60D6F-0374-40E3-B961-07BBA0FED770}" presName="textRect" presStyleLbl="revTx" presStyleIdx="3" presStyleCnt="5">
        <dgm:presLayoutVars>
          <dgm:chMax val="1"/>
          <dgm:chPref val="1"/>
        </dgm:presLayoutVars>
      </dgm:prSet>
      <dgm:spPr/>
    </dgm:pt>
    <dgm:pt modelId="{DA939C49-3F20-4049-A321-4D26C2852C6C}" type="pres">
      <dgm:prSet presAssocID="{8AAEC3E2-2A22-40A8-A7FA-F52A250150FB}" presName="sibTrans" presStyleCnt="0"/>
      <dgm:spPr/>
    </dgm:pt>
    <dgm:pt modelId="{022A3CB6-D7BA-400F-B910-766E1AEBD58E}" type="pres">
      <dgm:prSet presAssocID="{D800A674-5801-474C-87C4-BDF0D502AC15}" presName="compNode" presStyleCnt="0"/>
      <dgm:spPr/>
    </dgm:pt>
    <dgm:pt modelId="{2ED5A6A7-4231-4A64-B59E-79045848C410}" type="pres">
      <dgm:prSet presAssocID="{D800A674-5801-474C-87C4-BDF0D502AC15}" presName="iconBgRect" presStyleLbl="bgShp" presStyleIdx="4" presStyleCnt="5"/>
      <dgm:spPr/>
    </dgm:pt>
    <dgm:pt modelId="{396DAF59-77A6-439C-8C34-13DBE16D007A}" type="pres">
      <dgm:prSet presAssocID="{D800A674-5801-474C-87C4-BDF0D502AC1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granajes"/>
        </a:ext>
      </dgm:extLst>
    </dgm:pt>
    <dgm:pt modelId="{02F12460-A86A-48A5-913E-B7267EA87CE2}" type="pres">
      <dgm:prSet presAssocID="{D800A674-5801-474C-87C4-BDF0D502AC15}" presName="spaceRect" presStyleCnt="0"/>
      <dgm:spPr/>
    </dgm:pt>
    <dgm:pt modelId="{491FDFCF-DA60-489A-AA0A-085A50681EBC}" type="pres">
      <dgm:prSet presAssocID="{D800A674-5801-474C-87C4-BDF0D502AC1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02203608-1502-404D-9CFB-363A41CD0A0B}" type="presOf" srcId="{73D60D6F-0374-40E3-B961-07BBA0FED770}" destId="{A4961EF6-9E3B-46C2-B084-E59AC4D809BE}" srcOrd="0" destOrd="0" presId="urn:microsoft.com/office/officeart/2018/5/layout/IconCircleLabelList"/>
    <dgm:cxn modelId="{5207C731-19E4-4001-B044-37EEEA921C4E}" type="presOf" srcId="{9C2323E1-C34F-47B5-A3CE-9AE6D2EC8429}" destId="{732E4A20-A14E-4507-8C84-363FC9B7E3DF}" srcOrd="0" destOrd="0" presId="urn:microsoft.com/office/officeart/2018/5/layout/IconCircleLabelList"/>
    <dgm:cxn modelId="{8417B83F-51D5-4651-A5D5-29ADD93B0B07}" srcId="{19427F7B-1B6C-4EBB-881B-0C79F47BFD47}" destId="{5C7292C3-111F-45D0-A63D-41E0D43A0EB5}" srcOrd="0" destOrd="0" parTransId="{84239DB3-AEA1-48FD-86D6-0162EA8DD717}" sibTransId="{9356E57D-1A5C-4231-89D3-459F9EA13C05}"/>
    <dgm:cxn modelId="{12E0F23F-8C02-4DC1-BFF8-86C2CB2558E6}" type="presOf" srcId="{180AB20E-9969-41C5-9557-7E259D27D470}" destId="{624C5CC7-399B-4EEB-AD63-D55450C60E5D}" srcOrd="0" destOrd="0" presId="urn:microsoft.com/office/officeart/2018/5/layout/IconCircleLabelList"/>
    <dgm:cxn modelId="{07A48E59-2361-41F6-9D43-FF19F6E44627}" srcId="{19427F7B-1B6C-4EBB-881B-0C79F47BFD47}" destId="{73D60D6F-0374-40E3-B961-07BBA0FED770}" srcOrd="3" destOrd="0" parTransId="{93D26A6C-4F0F-4215-A736-8D27AFEE91D0}" sibTransId="{8AAEC3E2-2A22-40A8-A7FA-F52A250150FB}"/>
    <dgm:cxn modelId="{612A1760-8A43-492B-96F2-357C7845125C}" type="presOf" srcId="{5C7292C3-111F-45D0-A63D-41E0D43A0EB5}" destId="{69C4F1E7-3C13-4122-8DD1-CE423537C85D}" srcOrd="0" destOrd="0" presId="urn:microsoft.com/office/officeart/2018/5/layout/IconCircleLabelList"/>
    <dgm:cxn modelId="{7D376288-DBD9-4315-A31B-65142F58480F}" srcId="{19427F7B-1B6C-4EBB-881B-0C79F47BFD47}" destId="{180AB20E-9969-41C5-9557-7E259D27D470}" srcOrd="2" destOrd="0" parTransId="{4D4FD330-FC7A-4AC7-AD3F-FCE21AEDB9A2}" sibTransId="{F94908C4-E77E-4F7C-A0F5-58BF800E9136}"/>
    <dgm:cxn modelId="{5AA00ACA-8959-487E-A5D6-D093B6401BBF}" srcId="{19427F7B-1B6C-4EBB-881B-0C79F47BFD47}" destId="{9C2323E1-C34F-47B5-A3CE-9AE6D2EC8429}" srcOrd="1" destOrd="0" parTransId="{33BD718B-7CA4-4F07-B945-17BFF4589B2D}" sibTransId="{C615A16B-93B7-4404-841C-47B9C0EB4800}"/>
    <dgm:cxn modelId="{0617F0D3-A8FB-4331-95D2-C90D133B7808}" type="presOf" srcId="{D800A674-5801-474C-87C4-BDF0D502AC15}" destId="{491FDFCF-DA60-489A-AA0A-085A50681EBC}" srcOrd="0" destOrd="0" presId="urn:microsoft.com/office/officeart/2018/5/layout/IconCircleLabelList"/>
    <dgm:cxn modelId="{E1F81EE6-E349-4658-8A18-FBC13A3226FD}" type="presOf" srcId="{19427F7B-1B6C-4EBB-881B-0C79F47BFD47}" destId="{6A21F6DC-C3AF-4CC9-A9F5-31EEBEC09380}" srcOrd="0" destOrd="0" presId="urn:microsoft.com/office/officeart/2018/5/layout/IconCircleLabelList"/>
    <dgm:cxn modelId="{02F1C5EC-6E35-4677-97DE-38CD0C529ECB}" srcId="{19427F7B-1B6C-4EBB-881B-0C79F47BFD47}" destId="{D800A674-5801-474C-87C4-BDF0D502AC15}" srcOrd="4" destOrd="0" parTransId="{3F5BEBEF-4AC1-467F-926C-8DCAA62012C6}" sibTransId="{E01F7B49-CBBD-4EBA-8E8C-CE93F8EED606}"/>
    <dgm:cxn modelId="{9B5E4AF5-B889-4F53-80D4-7FFB3B5C95D6}" type="presParOf" srcId="{6A21F6DC-C3AF-4CC9-A9F5-31EEBEC09380}" destId="{2FACFDAA-5695-41A0-9684-D025F821A42A}" srcOrd="0" destOrd="0" presId="urn:microsoft.com/office/officeart/2018/5/layout/IconCircleLabelList"/>
    <dgm:cxn modelId="{451E23A3-EC2A-4680-81F5-B48F9CA05BB6}" type="presParOf" srcId="{2FACFDAA-5695-41A0-9684-D025F821A42A}" destId="{4C689F0F-131E-4F3E-8219-286758BC1DCE}" srcOrd="0" destOrd="0" presId="urn:microsoft.com/office/officeart/2018/5/layout/IconCircleLabelList"/>
    <dgm:cxn modelId="{87C6A465-14F3-4AF5-B736-F2F80C6642AC}" type="presParOf" srcId="{2FACFDAA-5695-41A0-9684-D025F821A42A}" destId="{5F0B47EF-CA44-49D3-BC00-75395270CE51}" srcOrd="1" destOrd="0" presId="urn:microsoft.com/office/officeart/2018/5/layout/IconCircleLabelList"/>
    <dgm:cxn modelId="{6B7BD0B9-8308-4236-8CCF-CB2CB29AC6B1}" type="presParOf" srcId="{2FACFDAA-5695-41A0-9684-D025F821A42A}" destId="{604C3899-2963-4056-AFF6-B71761A8914E}" srcOrd="2" destOrd="0" presId="urn:microsoft.com/office/officeart/2018/5/layout/IconCircleLabelList"/>
    <dgm:cxn modelId="{197F59B6-9B85-469E-A0E7-4EFD3BF999AC}" type="presParOf" srcId="{2FACFDAA-5695-41A0-9684-D025F821A42A}" destId="{69C4F1E7-3C13-4122-8DD1-CE423537C85D}" srcOrd="3" destOrd="0" presId="urn:microsoft.com/office/officeart/2018/5/layout/IconCircleLabelList"/>
    <dgm:cxn modelId="{1078895E-8FCE-41E0-828F-52F41D85D610}" type="presParOf" srcId="{6A21F6DC-C3AF-4CC9-A9F5-31EEBEC09380}" destId="{43995306-F8F0-4090-BF85-83FB18D9E725}" srcOrd="1" destOrd="0" presId="urn:microsoft.com/office/officeart/2018/5/layout/IconCircleLabelList"/>
    <dgm:cxn modelId="{485125C3-0850-4F03-92A9-7DC8FBE1D84F}" type="presParOf" srcId="{6A21F6DC-C3AF-4CC9-A9F5-31EEBEC09380}" destId="{F0F526CA-BDF6-4EDC-9C32-D07AB26EBE9B}" srcOrd="2" destOrd="0" presId="urn:microsoft.com/office/officeart/2018/5/layout/IconCircleLabelList"/>
    <dgm:cxn modelId="{E735F2E6-AA28-4611-B1FC-48DAEC774D04}" type="presParOf" srcId="{F0F526CA-BDF6-4EDC-9C32-D07AB26EBE9B}" destId="{50AEED34-E25A-4192-871C-2AC4E023573C}" srcOrd="0" destOrd="0" presId="urn:microsoft.com/office/officeart/2018/5/layout/IconCircleLabelList"/>
    <dgm:cxn modelId="{724214C7-DDB5-4312-9EB7-2BB00E66424D}" type="presParOf" srcId="{F0F526CA-BDF6-4EDC-9C32-D07AB26EBE9B}" destId="{3BA48632-E624-4727-AF34-336DA5425D0A}" srcOrd="1" destOrd="0" presId="urn:microsoft.com/office/officeart/2018/5/layout/IconCircleLabelList"/>
    <dgm:cxn modelId="{6DB71E8B-AF07-4F94-8AC6-05B8CD0E2C76}" type="presParOf" srcId="{F0F526CA-BDF6-4EDC-9C32-D07AB26EBE9B}" destId="{CA2006F7-569C-4899-B09D-0A90B6260826}" srcOrd="2" destOrd="0" presId="urn:microsoft.com/office/officeart/2018/5/layout/IconCircleLabelList"/>
    <dgm:cxn modelId="{70E7759C-B195-4112-8A8A-D9CF9DEBC7FE}" type="presParOf" srcId="{F0F526CA-BDF6-4EDC-9C32-D07AB26EBE9B}" destId="{732E4A20-A14E-4507-8C84-363FC9B7E3DF}" srcOrd="3" destOrd="0" presId="urn:microsoft.com/office/officeart/2018/5/layout/IconCircleLabelList"/>
    <dgm:cxn modelId="{AC9AE90B-D762-4EAE-9429-2E9B0CB1DF66}" type="presParOf" srcId="{6A21F6DC-C3AF-4CC9-A9F5-31EEBEC09380}" destId="{8E0F94A0-CAB4-47EC-AA23-F31CC64BFA57}" srcOrd="3" destOrd="0" presId="urn:microsoft.com/office/officeart/2018/5/layout/IconCircleLabelList"/>
    <dgm:cxn modelId="{EA3AD1FF-1C4F-4542-8D29-784C2DDC86FD}" type="presParOf" srcId="{6A21F6DC-C3AF-4CC9-A9F5-31EEBEC09380}" destId="{0C223827-558A-415A-95AD-4B418E68F4D7}" srcOrd="4" destOrd="0" presId="urn:microsoft.com/office/officeart/2018/5/layout/IconCircleLabelList"/>
    <dgm:cxn modelId="{C7CD8F0B-3DEB-4FD8-A24F-C328E348EB89}" type="presParOf" srcId="{0C223827-558A-415A-95AD-4B418E68F4D7}" destId="{E67C818F-391E-4F0D-97E9-E7611F512E33}" srcOrd="0" destOrd="0" presId="urn:microsoft.com/office/officeart/2018/5/layout/IconCircleLabelList"/>
    <dgm:cxn modelId="{35672DE0-9B98-46EB-9535-087F83C8022A}" type="presParOf" srcId="{0C223827-558A-415A-95AD-4B418E68F4D7}" destId="{2301AD65-381C-409B-AF78-8FC3B7DA595C}" srcOrd="1" destOrd="0" presId="urn:microsoft.com/office/officeart/2018/5/layout/IconCircleLabelList"/>
    <dgm:cxn modelId="{945CFDC2-ACB8-46CA-8317-AFC6F5B938F9}" type="presParOf" srcId="{0C223827-558A-415A-95AD-4B418E68F4D7}" destId="{002652D1-0F22-43B6-9E5F-1866AA8E7651}" srcOrd="2" destOrd="0" presId="urn:microsoft.com/office/officeart/2018/5/layout/IconCircleLabelList"/>
    <dgm:cxn modelId="{FA866783-2EAF-47C6-B85B-E755EDAB05C6}" type="presParOf" srcId="{0C223827-558A-415A-95AD-4B418E68F4D7}" destId="{624C5CC7-399B-4EEB-AD63-D55450C60E5D}" srcOrd="3" destOrd="0" presId="urn:microsoft.com/office/officeart/2018/5/layout/IconCircleLabelList"/>
    <dgm:cxn modelId="{F45BEF39-4E16-40D8-9E2C-92701E41E644}" type="presParOf" srcId="{6A21F6DC-C3AF-4CC9-A9F5-31EEBEC09380}" destId="{ABF90D73-6FD0-403D-A922-7C93F82B9D9A}" srcOrd="5" destOrd="0" presId="urn:microsoft.com/office/officeart/2018/5/layout/IconCircleLabelList"/>
    <dgm:cxn modelId="{F628136A-6F83-4EC9-9BE0-DDDD8331F222}" type="presParOf" srcId="{6A21F6DC-C3AF-4CC9-A9F5-31EEBEC09380}" destId="{2F3F67F3-4417-4B78-8AD0-38B2CF3BA3AD}" srcOrd="6" destOrd="0" presId="urn:microsoft.com/office/officeart/2018/5/layout/IconCircleLabelList"/>
    <dgm:cxn modelId="{7F7EB570-781C-4403-8868-7E7C7DDA805F}" type="presParOf" srcId="{2F3F67F3-4417-4B78-8AD0-38B2CF3BA3AD}" destId="{C711EB02-8199-486A-B7B7-E192813B8625}" srcOrd="0" destOrd="0" presId="urn:microsoft.com/office/officeart/2018/5/layout/IconCircleLabelList"/>
    <dgm:cxn modelId="{90A1C0A5-FA15-41DD-9538-EF0F43883C6E}" type="presParOf" srcId="{2F3F67F3-4417-4B78-8AD0-38B2CF3BA3AD}" destId="{75284D32-806E-4472-B5ED-F94B2A8DD922}" srcOrd="1" destOrd="0" presId="urn:microsoft.com/office/officeart/2018/5/layout/IconCircleLabelList"/>
    <dgm:cxn modelId="{8673C5AD-A431-4F52-B308-44A27066CDF8}" type="presParOf" srcId="{2F3F67F3-4417-4B78-8AD0-38B2CF3BA3AD}" destId="{895D337F-5A53-43DB-9314-8AFA6068F249}" srcOrd="2" destOrd="0" presId="urn:microsoft.com/office/officeart/2018/5/layout/IconCircleLabelList"/>
    <dgm:cxn modelId="{882C2249-1665-428F-B3F9-60416D961861}" type="presParOf" srcId="{2F3F67F3-4417-4B78-8AD0-38B2CF3BA3AD}" destId="{A4961EF6-9E3B-46C2-B084-E59AC4D809BE}" srcOrd="3" destOrd="0" presId="urn:microsoft.com/office/officeart/2018/5/layout/IconCircleLabelList"/>
    <dgm:cxn modelId="{B9193C6E-957E-451D-8BDC-BA44C334952D}" type="presParOf" srcId="{6A21F6DC-C3AF-4CC9-A9F5-31EEBEC09380}" destId="{DA939C49-3F20-4049-A321-4D26C2852C6C}" srcOrd="7" destOrd="0" presId="urn:microsoft.com/office/officeart/2018/5/layout/IconCircleLabelList"/>
    <dgm:cxn modelId="{E2874630-658E-48CB-A50F-FC9115B4B47E}" type="presParOf" srcId="{6A21F6DC-C3AF-4CC9-A9F5-31EEBEC09380}" destId="{022A3CB6-D7BA-400F-B910-766E1AEBD58E}" srcOrd="8" destOrd="0" presId="urn:microsoft.com/office/officeart/2018/5/layout/IconCircleLabelList"/>
    <dgm:cxn modelId="{01D4FEA2-AA39-4AF3-90D6-64EC49898BEB}" type="presParOf" srcId="{022A3CB6-D7BA-400F-B910-766E1AEBD58E}" destId="{2ED5A6A7-4231-4A64-B59E-79045848C410}" srcOrd="0" destOrd="0" presId="urn:microsoft.com/office/officeart/2018/5/layout/IconCircleLabelList"/>
    <dgm:cxn modelId="{BFBF6823-C818-46E7-8EB4-EF68D3848FD9}" type="presParOf" srcId="{022A3CB6-D7BA-400F-B910-766E1AEBD58E}" destId="{396DAF59-77A6-439C-8C34-13DBE16D007A}" srcOrd="1" destOrd="0" presId="urn:microsoft.com/office/officeart/2018/5/layout/IconCircleLabelList"/>
    <dgm:cxn modelId="{64F516CC-5ECB-491D-B3B1-5EDBB6C1AAFF}" type="presParOf" srcId="{022A3CB6-D7BA-400F-B910-766E1AEBD58E}" destId="{02F12460-A86A-48A5-913E-B7267EA87CE2}" srcOrd="2" destOrd="0" presId="urn:microsoft.com/office/officeart/2018/5/layout/IconCircleLabelList"/>
    <dgm:cxn modelId="{AEE27E4F-9B3B-48C0-8FB9-EAE9344D3673}" type="presParOf" srcId="{022A3CB6-D7BA-400F-B910-766E1AEBD58E}" destId="{491FDFCF-DA60-489A-AA0A-085A50681EB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8E76DDC-FCDA-4FF1-8F54-3D48C8F71BF4}" type="doc">
      <dgm:prSet loTypeId="urn:microsoft.com/office/officeart/2018/2/layout/IconCircleList" loCatId="icon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509396B-4CCF-4778-AA5D-52C43D39742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_tradnl" sz="2400" dirty="0"/>
            <a:t>Evaluación continua con libretas y trabajos</a:t>
          </a:r>
          <a:endParaRPr lang="en-US" sz="2400" dirty="0"/>
        </a:p>
      </dgm:t>
    </dgm:pt>
    <dgm:pt modelId="{361A0600-1B45-4F04-AB12-AD4235ED956B}" type="parTrans" cxnId="{F1F2901C-4416-4406-86F0-49EE2F001A75}">
      <dgm:prSet/>
      <dgm:spPr/>
      <dgm:t>
        <a:bodyPr/>
        <a:lstStyle/>
        <a:p>
          <a:endParaRPr lang="en-US" sz="2000"/>
        </a:p>
      </dgm:t>
    </dgm:pt>
    <dgm:pt modelId="{4181C06B-A46F-4BB7-A8EE-DAA443023784}" type="sibTrans" cxnId="{F1F2901C-4416-4406-86F0-49EE2F001A75}">
      <dgm:prSet/>
      <dgm:spPr/>
      <dgm:t>
        <a:bodyPr/>
        <a:lstStyle/>
        <a:p>
          <a:pPr>
            <a:lnSpc>
              <a:spcPct val="100000"/>
            </a:lnSpc>
          </a:pPr>
          <a:endParaRPr lang="en-US" sz="1400"/>
        </a:p>
      </dgm:t>
    </dgm:pt>
    <dgm:pt modelId="{D64FE360-9404-4B8C-8F2D-D049687F5FE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_tradnl" sz="2400"/>
            <a:t>Evidencias de competencias con cursos y/o certificados externos</a:t>
          </a:r>
          <a:endParaRPr lang="en-US" sz="2400"/>
        </a:p>
      </dgm:t>
    </dgm:pt>
    <dgm:pt modelId="{1CB2685A-E69A-466A-A321-45DB3FC19F3C}" type="parTrans" cxnId="{D0CF744F-183C-4F33-BBE5-A0B137ED04B5}">
      <dgm:prSet/>
      <dgm:spPr/>
      <dgm:t>
        <a:bodyPr/>
        <a:lstStyle/>
        <a:p>
          <a:endParaRPr lang="en-US" sz="2000"/>
        </a:p>
      </dgm:t>
    </dgm:pt>
    <dgm:pt modelId="{3A621C3A-9D38-4010-B6C3-898094E6CA30}" type="sibTrans" cxnId="{D0CF744F-183C-4F33-BBE5-A0B137ED04B5}">
      <dgm:prSet/>
      <dgm:spPr/>
      <dgm:t>
        <a:bodyPr/>
        <a:lstStyle/>
        <a:p>
          <a:pPr>
            <a:lnSpc>
              <a:spcPct val="100000"/>
            </a:lnSpc>
          </a:pPr>
          <a:endParaRPr lang="en-US" sz="1400"/>
        </a:p>
      </dgm:t>
    </dgm:pt>
    <dgm:pt modelId="{2F462C9A-BBF1-4073-A57F-1BE7AAB39C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_tradnl" sz="2400"/>
            <a:t>Evaluación por proyecto</a:t>
          </a:r>
          <a:endParaRPr lang="en-US" sz="2400"/>
        </a:p>
      </dgm:t>
    </dgm:pt>
    <dgm:pt modelId="{68B61965-B79E-4998-9618-9A43A0F0F477}" type="parTrans" cxnId="{4426A5ED-1848-49E3-B0AE-1EBAF69CFEA5}">
      <dgm:prSet/>
      <dgm:spPr/>
      <dgm:t>
        <a:bodyPr/>
        <a:lstStyle/>
        <a:p>
          <a:endParaRPr lang="en-US" sz="2000"/>
        </a:p>
      </dgm:t>
    </dgm:pt>
    <dgm:pt modelId="{B5A06ED8-C9C2-47F4-9171-ACF457920D8C}" type="sibTrans" cxnId="{4426A5ED-1848-49E3-B0AE-1EBAF69CFEA5}">
      <dgm:prSet/>
      <dgm:spPr/>
      <dgm:t>
        <a:bodyPr/>
        <a:lstStyle/>
        <a:p>
          <a:endParaRPr lang="en-US" sz="1400"/>
        </a:p>
      </dgm:t>
    </dgm:pt>
    <dgm:pt modelId="{E1DF9BC9-D9AD-4ACA-939A-E478C3BC0F6D}" type="pres">
      <dgm:prSet presAssocID="{08E76DDC-FCDA-4FF1-8F54-3D48C8F71BF4}" presName="root" presStyleCnt="0">
        <dgm:presLayoutVars>
          <dgm:dir/>
          <dgm:resizeHandles val="exact"/>
        </dgm:presLayoutVars>
      </dgm:prSet>
      <dgm:spPr/>
    </dgm:pt>
    <dgm:pt modelId="{00083C73-4FF3-4E6B-ACEA-9A79A1C727E4}" type="pres">
      <dgm:prSet presAssocID="{08E76DDC-FCDA-4FF1-8F54-3D48C8F71BF4}" presName="container" presStyleCnt="0">
        <dgm:presLayoutVars>
          <dgm:dir/>
          <dgm:resizeHandles val="exact"/>
        </dgm:presLayoutVars>
      </dgm:prSet>
      <dgm:spPr/>
    </dgm:pt>
    <dgm:pt modelId="{F98E1020-314F-4062-B591-1E47E66BE7A6}" type="pres">
      <dgm:prSet presAssocID="{A509396B-4CCF-4778-AA5D-52C43D397422}" presName="compNode" presStyleCnt="0"/>
      <dgm:spPr/>
    </dgm:pt>
    <dgm:pt modelId="{D53D0D3D-78A6-453D-94F1-7FB07B79942A}" type="pres">
      <dgm:prSet presAssocID="{A509396B-4CCF-4778-AA5D-52C43D397422}" presName="iconBgRect" presStyleLbl="bgShp" presStyleIdx="0" presStyleCnt="3"/>
      <dgm:spPr/>
    </dgm:pt>
    <dgm:pt modelId="{E6CDE2B1-0589-4084-85E7-9CD80BF92BB3}" type="pres">
      <dgm:prSet presAssocID="{A509396B-4CCF-4778-AA5D-52C43D39742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BDD8BB15-E792-4279-A367-E28A9CAC5DDF}" type="pres">
      <dgm:prSet presAssocID="{A509396B-4CCF-4778-AA5D-52C43D397422}" presName="spaceRect" presStyleCnt="0"/>
      <dgm:spPr/>
    </dgm:pt>
    <dgm:pt modelId="{1084A942-6879-458C-8DC0-2D097DA3770F}" type="pres">
      <dgm:prSet presAssocID="{A509396B-4CCF-4778-AA5D-52C43D397422}" presName="textRect" presStyleLbl="revTx" presStyleIdx="0" presStyleCnt="3">
        <dgm:presLayoutVars>
          <dgm:chMax val="1"/>
          <dgm:chPref val="1"/>
        </dgm:presLayoutVars>
      </dgm:prSet>
      <dgm:spPr/>
    </dgm:pt>
    <dgm:pt modelId="{77BA37D5-47A3-4C1D-86E0-19684831D0FA}" type="pres">
      <dgm:prSet presAssocID="{4181C06B-A46F-4BB7-A8EE-DAA443023784}" presName="sibTrans" presStyleLbl="sibTrans2D1" presStyleIdx="0" presStyleCnt="0"/>
      <dgm:spPr/>
    </dgm:pt>
    <dgm:pt modelId="{C8F0A328-0CC4-4A81-A54B-FC0375440298}" type="pres">
      <dgm:prSet presAssocID="{D64FE360-9404-4B8C-8F2D-D049687F5FE0}" presName="compNode" presStyleCnt="0"/>
      <dgm:spPr/>
    </dgm:pt>
    <dgm:pt modelId="{EAA5735F-D384-4A7B-A296-708E3C8055B7}" type="pres">
      <dgm:prSet presAssocID="{D64FE360-9404-4B8C-8F2D-D049687F5FE0}" presName="iconBgRect" presStyleLbl="bgShp" presStyleIdx="1" presStyleCnt="3"/>
      <dgm:spPr/>
    </dgm:pt>
    <dgm:pt modelId="{233304B1-406C-4126-8119-E3DEB84FDB8E}" type="pres">
      <dgm:prSet presAssocID="{D64FE360-9404-4B8C-8F2D-D049687F5FE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267BBAD7-CD3A-4782-A8F9-6C6B9078B684}" type="pres">
      <dgm:prSet presAssocID="{D64FE360-9404-4B8C-8F2D-D049687F5FE0}" presName="spaceRect" presStyleCnt="0"/>
      <dgm:spPr/>
    </dgm:pt>
    <dgm:pt modelId="{E7B5AFA6-7011-4B92-8BC7-4EC465FC527E}" type="pres">
      <dgm:prSet presAssocID="{D64FE360-9404-4B8C-8F2D-D049687F5FE0}" presName="textRect" presStyleLbl="revTx" presStyleIdx="1" presStyleCnt="3">
        <dgm:presLayoutVars>
          <dgm:chMax val="1"/>
          <dgm:chPref val="1"/>
        </dgm:presLayoutVars>
      </dgm:prSet>
      <dgm:spPr/>
    </dgm:pt>
    <dgm:pt modelId="{E43EB938-F876-45AA-AE0B-329CC1ED9399}" type="pres">
      <dgm:prSet presAssocID="{3A621C3A-9D38-4010-B6C3-898094E6CA30}" presName="sibTrans" presStyleLbl="sibTrans2D1" presStyleIdx="0" presStyleCnt="0"/>
      <dgm:spPr/>
    </dgm:pt>
    <dgm:pt modelId="{16BFD526-4D94-4274-8FE5-7ECC42D92382}" type="pres">
      <dgm:prSet presAssocID="{2F462C9A-BBF1-4073-A57F-1BE7AAB39CF2}" presName="compNode" presStyleCnt="0"/>
      <dgm:spPr/>
    </dgm:pt>
    <dgm:pt modelId="{598E6FE8-4291-415C-B01C-CFB4A7E392E6}" type="pres">
      <dgm:prSet presAssocID="{2F462C9A-BBF1-4073-A57F-1BE7AAB39CF2}" presName="iconBgRect" presStyleLbl="bgShp" presStyleIdx="2" presStyleCnt="3"/>
      <dgm:spPr/>
    </dgm:pt>
    <dgm:pt modelId="{3E571160-21A1-4A01-9F81-C452C7E9A274}" type="pres">
      <dgm:prSet presAssocID="{2F462C9A-BBF1-4073-A57F-1BE7AAB39CF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DF59B3BC-4ADE-4549-82D4-A9B1C6E221C7}" type="pres">
      <dgm:prSet presAssocID="{2F462C9A-BBF1-4073-A57F-1BE7AAB39CF2}" presName="spaceRect" presStyleCnt="0"/>
      <dgm:spPr/>
    </dgm:pt>
    <dgm:pt modelId="{6BFCDD62-3AB1-4FFA-9458-FCEFD287F05E}" type="pres">
      <dgm:prSet presAssocID="{2F462C9A-BBF1-4073-A57F-1BE7AAB39CF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B2ED817-FDA3-A34E-BF8A-9A651096E0B1}" type="presOf" srcId="{4181C06B-A46F-4BB7-A8EE-DAA443023784}" destId="{77BA37D5-47A3-4C1D-86E0-19684831D0FA}" srcOrd="0" destOrd="0" presId="urn:microsoft.com/office/officeart/2018/2/layout/IconCircleList"/>
    <dgm:cxn modelId="{F1F2901C-4416-4406-86F0-49EE2F001A75}" srcId="{08E76DDC-FCDA-4FF1-8F54-3D48C8F71BF4}" destId="{A509396B-4CCF-4778-AA5D-52C43D397422}" srcOrd="0" destOrd="0" parTransId="{361A0600-1B45-4F04-AB12-AD4235ED956B}" sibTransId="{4181C06B-A46F-4BB7-A8EE-DAA443023784}"/>
    <dgm:cxn modelId="{CB172E1D-8E41-7042-AC54-56A8BFDDE3A2}" type="presOf" srcId="{3A621C3A-9D38-4010-B6C3-898094E6CA30}" destId="{E43EB938-F876-45AA-AE0B-329CC1ED9399}" srcOrd="0" destOrd="0" presId="urn:microsoft.com/office/officeart/2018/2/layout/IconCircleList"/>
    <dgm:cxn modelId="{986BFF33-4D88-8344-9EC2-0994327378C4}" type="presOf" srcId="{2F462C9A-BBF1-4073-A57F-1BE7AAB39CF2}" destId="{6BFCDD62-3AB1-4FFA-9458-FCEFD287F05E}" srcOrd="0" destOrd="0" presId="urn:microsoft.com/office/officeart/2018/2/layout/IconCircleList"/>
    <dgm:cxn modelId="{AC08934C-AD1D-0A43-A3F6-B3D134778A9B}" type="presOf" srcId="{08E76DDC-FCDA-4FF1-8F54-3D48C8F71BF4}" destId="{E1DF9BC9-D9AD-4ACA-939A-E478C3BC0F6D}" srcOrd="0" destOrd="0" presId="urn:microsoft.com/office/officeart/2018/2/layout/IconCircleList"/>
    <dgm:cxn modelId="{69260A4D-0E25-5640-B3D0-1E969143C2A5}" type="presOf" srcId="{A509396B-4CCF-4778-AA5D-52C43D397422}" destId="{1084A942-6879-458C-8DC0-2D097DA3770F}" srcOrd="0" destOrd="0" presId="urn:microsoft.com/office/officeart/2018/2/layout/IconCircleList"/>
    <dgm:cxn modelId="{D0CF744F-183C-4F33-BBE5-A0B137ED04B5}" srcId="{08E76DDC-FCDA-4FF1-8F54-3D48C8F71BF4}" destId="{D64FE360-9404-4B8C-8F2D-D049687F5FE0}" srcOrd="1" destOrd="0" parTransId="{1CB2685A-E69A-466A-A321-45DB3FC19F3C}" sibTransId="{3A621C3A-9D38-4010-B6C3-898094E6CA30}"/>
    <dgm:cxn modelId="{D6D47A5C-BFD9-8446-A65E-AFD131425147}" type="presOf" srcId="{D64FE360-9404-4B8C-8F2D-D049687F5FE0}" destId="{E7B5AFA6-7011-4B92-8BC7-4EC465FC527E}" srcOrd="0" destOrd="0" presId="urn:microsoft.com/office/officeart/2018/2/layout/IconCircleList"/>
    <dgm:cxn modelId="{4426A5ED-1848-49E3-B0AE-1EBAF69CFEA5}" srcId="{08E76DDC-FCDA-4FF1-8F54-3D48C8F71BF4}" destId="{2F462C9A-BBF1-4073-A57F-1BE7AAB39CF2}" srcOrd="2" destOrd="0" parTransId="{68B61965-B79E-4998-9618-9A43A0F0F477}" sibTransId="{B5A06ED8-C9C2-47F4-9171-ACF457920D8C}"/>
    <dgm:cxn modelId="{21D6AB18-F832-3844-AC23-3A95CFC1B3F1}" type="presParOf" srcId="{E1DF9BC9-D9AD-4ACA-939A-E478C3BC0F6D}" destId="{00083C73-4FF3-4E6B-ACEA-9A79A1C727E4}" srcOrd="0" destOrd="0" presId="urn:microsoft.com/office/officeart/2018/2/layout/IconCircleList"/>
    <dgm:cxn modelId="{C348875C-8EAB-114F-892E-5DAF9104E34A}" type="presParOf" srcId="{00083C73-4FF3-4E6B-ACEA-9A79A1C727E4}" destId="{F98E1020-314F-4062-B591-1E47E66BE7A6}" srcOrd="0" destOrd="0" presId="urn:microsoft.com/office/officeart/2018/2/layout/IconCircleList"/>
    <dgm:cxn modelId="{C6246A09-BD82-C24F-BF0C-F6E7B9A357A4}" type="presParOf" srcId="{F98E1020-314F-4062-B591-1E47E66BE7A6}" destId="{D53D0D3D-78A6-453D-94F1-7FB07B79942A}" srcOrd="0" destOrd="0" presId="urn:microsoft.com/office/officeart/2018/2/layout/IconCircleList"/>
    <dgm:cxn modelId="{BF32361A-6ABF-AC41-8BF8-B4FB712BFE61}" type="presParOf" srcId="{F98E1020-314F-4062-B591-1E47E66BE7A6}" destId="{E6CDE2B1-0589-4084-85E7-9CD80BF92BB3}" srcOrd="1" destOrd="0" presId="urn:microsoft.com/office/officeart/2018/2/layout/IconCircleList"/>
    <dgm:cxn modelId="{B7F4A154-4BFF-714D-9FC4-300F5B36AA2D}" type="presParOf" srcId="{F98E1020-314F-4062-B591-1E47E66BE7A6}" destId="{BDD8BB15-E792-4279-A367-E28A9CAC5DDF}" srcOrd="2" destOrd="0" presId="urn:microsoft.com/office/officeart/2018/2/layout/IconCircleList"/>
    <dgm:cxn modelId="{76E84532-A468-C04B-8D80-8A21653A522B}" type="presParOf" srcId="{F98E1020-314F-4062-B591-1E47E66BE7A6}" destId="{1084A942-6879-458C-8DC0-2D097DA3770F}" srcOrd="3" destOrd="0" presId="urn:microsoft.com/office/officeart/2018/2/layout/IconCircleList"/>
    <dgm:cxn modelId="{4134084D-9B8E-6840-A49B-A77659CB9B00}" type="presParOf" srcId="{00083C73-4FF3-4E6B-ACEA-9A79A1C727E4}" destId="{77BA37D5-47A3-4C1D-86E0-19684831D0FA}" srcOrd="1" destOrd="0" presId="urn:microsoft.com/office/officeart/2018/2/layout/IconCircleList"/>
    <dgm:cxn modelId="{274423E1-D5AA-EC47-81D7-93C7EE38F531}" type="presParOf" srcId="{00083C73-4FF3-4E6B-ACEA-9A79A1C727E4}" destId="{C8F0A328-0CC4-4A81-A54B-FC0375440298}" srcOrd="2" destOrd="0" presId="urn:microsoft.com/office/officeart/2018/2/layout/IconCircleList"/>
    <dgm:cxn modelId="{8426EB24-7FC9-AD4F-B356-7E3C83D606E6}" type="presParOf" srcId="{C8F0A328-0CC4-4A81-A54B-FC0375440298}" destId="{EAA5735F-D384-4A7B-A296-708E3C8055B7}" srcOrd="0" destOrd="0" presId="urn:microsoft.com/office/officeart/2018/2/layout/IconCircleList"/>
    <dgm:cxn modelId="{BE75423C-1E37-0D4F-A42D-865E9B7098A7}" type="presParOf" srcId="{C8F0A328-0CC4-4A81-A54B-FC0375440298}" destId="{233304B1-406C-4126-8119-E3DEB84FDB8E}" srcOrd="1" destOrd="0" presId="urn:microsoft.com/office/officeart/2018/2/layout/IconCircleList"/>
    <dgm:cxn modelId="{938AA025-1697-7B43-B9FD-07C1C27A1CD1}" type="presParOf" srcId="{C8F0A328-0CC4-4A81-A54B-FC0375440298}" destId="{267BBAD7-CD3A-4782-A8F9-6C6B9078B684}" srcOrd="2" destOrd="0" presId="urn:microsoft.com/office/officeart/2018/2/layout/IconCircleList"/>
    <dgm:cxn modelId="{B58EA2F5-33A8-6E49-8E19-947510BFAE89}" type="presParOf" srcId="{C8F0A328-0CC4-4A81-A54B-FC0375440298}" destId="{E7B5AFA6-7011-4B92-8BC7-4EC465FC527E}" srcOrd="3" destOrd="0" presId="urn:microsoft.com/office/officeart/2018/2/layout/IconCircleList"/>
    <dgm:cxn modelId="{8E3D69FD-76BD-CB4A-9760-80DC42084F47}" type="presParOf" srcId="{00083C73-4FF3-4E6B-ACEA-9A79A1C727E4}" destId="{E43EB938-F876-45AA-AE0B-329CC1ED9399}" srcOrd="3" destOrd="0" presId="urn:microsoft.com/office/officeart/2018/2/layout/IconCircleList"/>
    <dgm:cxn modelId="{82C2BD88-BD95-7E46-B984-C024C88D1F73}" type="presParOf" srcId="{00083C73-4FF3-4E6B-ACEA-9A79A1C727E4}" destId="{16BFD526-4D94-4274-8FE5-7ECC42D92382}" srcOrd="4" destOrd="0" presId="urn:microsoft.com/office/officeart/2018/2/layout/IconCircleList"/>
    <dgm:cxn modelId="{05AA01B6-93B6-924B-86B2-4F56111ACC36}" type="presParOf" srcId="{16BFD526-4D94-4274-8FE5-7ECC42D92382}" destId="{598E6FE8-4291-415C-B01C-CFB4A7E392E6}" srcOrd="0" destOrd="0" presId="urn:microsoft.com/office/officeart/2018/2/layout/IconCircleList"/>
    <dgm:cxn modelId="{4C562CA0-AB71-DF4A-BFE0-F9BE9FEAD2B1}" type="presParOf" srcId="{16BFD526-4D94-4274-8FE5-7ECC42D92382}" destId="{3E571160-21A1-4A01-9F81-C452C7E9A274}" srcOrd="1" destOrd="0" presId="urn:microsoft.com/office/officeart/2018/2/layout/IconCircleList"/>
    <dgm:cxn modelId="{F8556FB9-0773-BE49-B775-D05838233F7F}" type="presParOf" srcId="{16BFD526-4D94-4274-8FE5-7ECC42D92382}" destId="{DF59B3BC-4ADE-4549-82D4-A9B1C6E221C7}" srcOrd="2" destOrd="0" presId="urn:microsoft.com/office/officeart/2018/2/layout/IconCircleList"/>
    <dgm:cxn modelId="{A04F3904-3659-374E-92A0-06CFCA96F275}" type="presParOf" srcId="{16BFD526-4D94-4274-8FE5-7ECC42D92382}" destId="{6BFCDD62-3AB1-4FFA-9458-FCEFD287F05E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137BB4-9F10-9B4D-BEE2-B8EB553E7027}">
      <dsp:nvSpPr>
        <dsp:cNvPr id="0" name=""/>
        <dsp:cNvSpPr/>
      </dsp:nvSpPr>
      <dsp:spPr>
        <a:xfrm>
          <a:off x="0" y="0"/>
          <a:ext cx="62042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82DCAF-531D-0344-8A93-DFC801254B47}">
      <dsp:nvSpPr>
        <dsp:cNvPr id="0" name=""/>
        <dsp:cNvSpPr/>
      </dsp:nvSpPr>
      <dsp:spPr>
        <a:xfrm>
          <a:off x="0" y="0"/>
          <a:ext cx="6204275" cy="1341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dirty="0"/>
            <a:t>El AA está permeando en muchas actividades profesionales. No sustituye al conocimiento experto.</a:t>
          </a:r>
          <a:endParaRPr lang="en-US" sz="2400" kern="1200" dirty="0"/>
        </a:p>
      </dsp:txBody>
      <dsp:txXfrm>
        <a:off x="0" y="0"/>
        <a:ext cx="6204275" cy="1341035"/>
      </dsp:txXfrm>
    </dsp:sp>
    <dsp:sp modelId="{5AE0839F-5BBA-EE4E-A2F7-6C95E2AF39DC}">
      <dsp:nvSpPr>
        <dsp:cNvPr id="0" name=""/>
        <dsp:cNvSpPr/>
      </dsp:nvSpPr>
      <dsp:spPr>
        <a:xfrm>
          <a:off x="0" y="1341035"/>
          <a:ext cx="6204275" cy="0"/>
        </a:xfrm>
        <a:prstGeom prst="line">
          <a:avLst/>
        </a:prstGeom>
        <a:solidFill>
          <a:schemeClr val="accent2">
            <a:hueOff val="-4223517"/>
            <a:satOff val="-10068"/>
            <a:lumOff val="-4641"/>
            <a:alphaOff val="0"/>
          </a:schemeClr>
        </a:solidFill>
        <a:ln w="15875" cap="flat" cmpd="sng" algn="ctr">
          <a:solidFill>
            <a:schemeClr val="accent2">
              <a:hueOff val="-4223517"/>
              <a:satOff val="-10068"/>
              <a:lumOff val="-464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C11E91-1151-0447-A71C-A122811DE0FD}">
      <dsp:nvSpPr>
        <dsp:cNvPr id="0" name=""/>
        <dsp:cNvSpPr/>
      </dsp:nvSpPr>
      <dsp:spPr>
        <a:xfrm>
          <a:off x="0" y="1341035"/>
          <a:ext cx="6204275" cy="1341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dirty="0"/>
            <a:t>Existe un riesgo de reducción de trabajos no especializados con el uso del AA</a:t>
          </a:r>
          <a:endParaRPr lang="en-US" sz="2400" kern="1200" dirty="0"/>
        </a:p>
      </dsp:txBody>
      <dsp:txXfrm>
        <a:off x="0" y="1341035"/>
        <a:ext cx="6204275" cy="1341035"/>
      </dsp:txXfrm>
    </dsp:sp>
    <dsp:sp modelId="{A7A0DC2C-309A-2D4E-87EF-FB3CA49EA580}">
      <dsp:nvSpPr>
        <dsp:cNvPr id="0" name=""/>
        <dsp:cNvSpPr/>
      </dsp:nvSpPr>
      <dsp:spPr>
        <a:xfrm>
          <a:off x="0" y="2682070"/>
          <a:ext cx="6204275" cy="0"/>
        </a:xfrm>
        <a:prstGeom prst="line">
          <a:avLst/>
        </a:prstGeom>
        <a:solidFill>
          <a:schemeClr val="accent2">
            <a:hueOff val="-8447033"/>
            <a:satOff val="-20135"/>
            <a:lumOff val="-9281"/>
            <a:alphaOff val="0"/>
          </a:schemeClr>
        </a:solidFill>
        <a:ln w="15875" cap="flat" cmpd="sng" algn="ctr">
          <a:solidFill>
            <a:schemeClr val="accent2">
              <a:hueOff val="-8447033"/>
              <a:satOff val="-20135"/>
              <a:lumOff val="-928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82372F-49ED-FB4F-97C2-124667C944EE}">
      <dsp:nvSpPr>
        <dsp:cNvPr id="0" name=""/>
        <dsp:cNvSpPr/>
      </dsp:nvSpPr>
      <dsp:spPr>
        <a:xfrm>
          <a:off x="0" y="2682070"/>
          <a:ext cx="6204275" cy="1341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El AA depende de la evidencia. Las evidencias pueden tener sesgos (raciales, de genero, etc)</a:t>
          </a:r>
          <a:endParaRPr lang="en-US" sz="2400" kern="1200"/>
        </a:p>
      </dsp:txBody>
      <dsp:txXfrm>
        <a:off x="0" y="2682070"/>
        <a:ext cx="6204275" cy="1341035"/>
      </dsp:txXfrm>
    </dsp:sp>
    <dsp:sp modelId="{D6003930-3AA8-7C4E-9855-C8EE421B5B87}">
      <dsp:nvSpPr>
        <dsp:cNvPr id="0" name=""/>
        <dsp:cNvSpPr/>
      </dsp:nvSpPr>
      <dsp:spPr>
        <a:xfrm>
          <a:off x="0" y="4023106"/>
          <a:ext cx="6204275" cy="0"/>
        </a:xfrm>
        <a:prstGeom prst="line">
          <a:avLst/>
        </a:prstGeom>
        <a:solidFill>
          <a:schemeClr val="accent2">
            <a:hueOff val="-12670550"/>
            <a:satOff val="-30203"/>
            <a:lumOff val="-13922"/>
            <a:alphaOff val="0"/>
          </a:schemeClr>
        </a:solidFill>
        <a:ln w="15875" cap="flat" cmpd="sng" algn="ctr">
          <a:solidFill>
            <a:schemeClr val="accent2">
              <a:hueOff val="-12670550"/>
              <a:satOff val="-30203"/>
              <a:lumOff val="-1392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DD4F26-3A4C-AC4C-AFC1-150A5AEEE2A7}">
      <dsp:nvSpPr>
        <dsp:cNvPr id="0" name=""/>
        <dsp:cNvSpPr/>
      </dsp:nvSpPr>
      <dsp:spPr>
        <a:xfrm>
          <a:off x="0" y="4023106"/>
          <a:ext cx="6204275" cy="1341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dirty="0"/>
            <a:t>Existe un riesgo latente en el uso del AA en aplicaciones no éticas.</a:t>
          </a:r>
          <a:endParaRPr lang="en-US" sz="2400" kern="1200" dirty="0"/>
        </a:p>
      </dsp:txBody>
      <dsp:txXfrm>
        <a:off x="0" y="4023106"/>
        <a:ext cx="6204275" cy="13410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7F66E0-8912-104A-BFA8-23E3C2E8A667}">
      <dsp:nvSpPr>
        <dsp:cNvPr id="0" name=""/>
        <dsp:cNvSpPr/>
      </dsp:nvSpPr>
      <dsp:spPr>
        <a:xfrm>
          <a:off x="0" y="103911"/>
          <a:ext cx="5690111" cy="6219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Intoducción</a:t>
          </a:r>
          <a:endParaRPr lang="en-US" sz="2400" kern="1200"/>
        </a:p>
      </dsp:txBody>
      <dsp:txXfrm>
        <a:off x="30360" y="134271"/>
        <a:ext cx="5629391" cy="561208"/>
      </dsp:txXfrm>
    </dsp:sp>
    <dsp:sp modelId="{4DE3E98C-9915-9B48-AD5E-E7DA20D3EB5E}">
      <dsp:nvSpPr>
        <dsp:cNvPr id="0" name=""/>
        <dsp:cNvSpPr/>
      </dsp:nvSpPr>
      <dsp:spPr>
        <a:xfrm>
          <a:off x="0" y="803599"/>
          <a:ext cx="5690111" cy="6219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dirty="0"/>
            <a:t>Aprendizaje no supervisado</a:t>
          </a:r>
          <a:endParaRPr lang="en-US" sz="2400" kern="1200" dirty="0"/>
        </a:p>
      </dsp:txBody>
      <dsp:txXfrm>
        <a:off x="30360" y="833959"/>
        <a:ext cx="5629391" cy="561208"/>
      </dsp:txXfrm>
    </dsp:sp>
    <dsp:sp modelId="{ABE02082-80E9-534E-8465-18B94AC4334E}">
      <dsp:nvSpPr>
        <dsp:cNvPr id="0" name=""/>
        <dsp:cNvSpPr/>
      </dsp:nvSpPr>
      <dsp:spPr>
        <a:xfrm>
          <a:off x="0" y="1503287"/>
          <a:ext cx="5690111" cy="6219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700" kern="1200" dirty="0"/>
            <a:t>Teoría del aprendizaje</a:t>
          </a:r>
        </a:p>
      </dsp:txBody>
      <dsp:txXfrm>
        <a:off x="30360" y="1533647"/>
        <a:ext cx="5629391" cy="561208"/>
      </dsp:txXfrm>
    </dsp:sp>
    <dsp:sp modelId="{8026E6D7-BE22-BC41-B5F3-38DCD22B6073}">
      <dsp:nvSpPr>
        <dsp:cNvPr id="0" name=""/>
        <dsp:cNvSpPr/>
      </dsp:nvSpPr>
      <dsp:spPr>
        <a:xfrm>
          <a:off x="0" y="2202975"/>
          <a:ext cx="5690111" cy="6219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Modelos lineales de AA</a:t>
          </a:r>
          <a:endParaRPr lang="en-US" sz="2400" kern="1200"/>
        </a:p>
      </dsp:txBody>
      <dsp:txXfrm>
        <a:off x="30360" y="2233335"/>
        <a:ext cx="5629391" cy="561208"/>
      </dsp:txXfrm>
    </dsp:sp>
    <dsp:sp modelId="{52164A73-2EB3-0C4D-964C-665498591D86}">
      <dsp:nvSpPr>
        <dsp:cNvPr id="0" name=""/>
        <dsp:cNvSpPr/>
      </dsp:nvSpPr>
      <dsp:spPr>
        <a:xfrm>
          <a:off x="0" y="2902664"/>
          <a:ext cx="5690111" cy="6219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Modelos no lineales de AA</a:t>
          </a:r>
          <a:endParaRPr lang="en-US" sz="2400" kern="1200"/>
        </a:p>
      </dsp:txBody>
      <dsp:txXfrm>
        <a:off x="30360" y="2933024"/>
        <a:ext cx="5629391" cy="561208"/>
      </dsp:txXfrm>
    </dsp:sp>
    <dsp:sp modelId="{DFAE6F29-7F29-4547-B6A9-12C746542D04}">
      <dsp:nvSpPr>
        <dsp:cNvPr id="0" name=""/>
        <dsp:cNvSpPr/>
      </dsp:nvSpPr>
      <dsp:spPr>
        <a:xfrm>
          <a:off x="0" y="3602352"/>
          <a:ext cx="5690111" cy="6219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dirty="0"/>
            <a:t>Redes Neuronales</a:t>
          </a:r>
          <a:endParaRPr lang="en-US" sz="2400" kern="1200" dirty="0"/>
        </a:p>
      </dsp:txBody>
      <dsp:txXfrm>
        <a:off x="30360" y="3632712"/>
        <a:ext cx="5629391" cy="561208"/>
      </dsp:txXfrm>
    </dsp:sp>
    <dsp:sp modelId="{F8279862-5BE2-A841-A455-A670C54B2DF5}">
      <dsp:nvSpPr>
        <dsp:cNvPr id="0" name=""/>
        <dsp:cNvSpPr/>
      </dsp:nvSpPr>
      <dsp:spPr>
        <a:xfrm>
          <a:off x="0" y="4302040"/>
          <a:ext cx="5690111" cy="6219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Operaciones de AA (MLOps)</a:t>
          </a:r>
          <a:endParaRPr lang="en-US" sz="2400" kern="1200"/>
        </a:p>
      </dsp:txBody>
      <dsp:txXfrm>
        <a:off x="30360" y="4332400"/>
        <a:ext cx="5629391" cy="561208"/>
      </dsp:txXfrm>
    </dsp:sp>
    <dsp:sp modelId="{E2EF8BD4-5280-B344-B690-AF674280D1CB}">
      <dsp:nvSpPr>
        <dsp:cNvPr id="0" name=""/>
        <dsp:cNvSpPr/>
      </dsp:nvSpPr>
      <dsp:spPr>
        <a:xfrm>
          <a:off x="0" y="5001728"/>
          <a:ext cx="5690111" cy="62192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dirty="0"/>
            <a:t>Series de tiempo (si alcanza el tiempo)</a:t>
          </a:r>
          <a:endParaRPr lang="en-US" sz="2400" kern="1200" dirty="0"/>
        </a:p>
      </dsp:txBody>
      <dsp:txXfrm>
        <a:off x="30360" y="5032088"/>
        <a:ext cx="5629391" cy="5612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386C41-31D6-5745-8267-52B703321DAA}">
      <dsp:nvSpPr>
        <dsp:cNvPr id="0" name=""/>
        <dsp:cNvSpPr/>
      </dsp:nvSpPr>
      <dsp:spPr>
        <a:xfrm>
          <a:off x="0" y="719666"/>
          <a:ext cx="2398226" cy="15228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C82D0E-01B2-E947-8B12-0E698DE240E2}">
      <dsp:nvSpPr>
        <dsp:cNvPr id="0" name=""/>
        <dsp:cNvSpPr/>
      </dsp:nvSpPr>
      <dsp:spPr>
        <a:xfrm>
          <a:off x="266469" y="972812"/>
          <a:ext cx="2398226" cy="15228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300" kern="1200"/>
            <a:t>“¿Puedes hacer un chatbot?”</a:t>
          </a:r>
          <a:endParaRPr lang="en-US" sz="2300" kern="1200"/>
        </a:p>
      </dsp:txBody>
      <dsp:txXfrm>
        <a:off x="311072" y="1017415"/>
        <a:ext cx="2309020" cy="1433667"/>
      </dsp:txXfrm>
    </dsp:sp>
    <dsp:sp modelId="{CD74619B-3007-2A47-8715-A5AD0C28B895}">
      <dsp:nvSpPr>
        <dsp:cNvPr id="0" name=""/>
        <dsp:cNvSpPr/>
      </dsp:nvSpPr>
      <dsp:spPr>
        <a:xfrm>
          <a:off x="2931165" y="719666"/>
          <a:ext cx="2398226" cy="15228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97C974-9CC6-D24C-A796-8A455B8E6CC1}">
      <dsp:nvSpPr>
        <dsp:cNvPr id="0" name=""/>
        <dsp:cNvSpPr/>
      </dsp:nvSpPr>
      <dsp:spPr>
        <a:xfrm>
          <a:off x="3197634" y="972812"/>
          <a:ext cx="2398226" cy="15228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300" kern="1200"/>
            <a:t>“Queremos desarrollar un sistema agéntico que…”</a:t>
          </a:r>
          <a:endParaRPr lang="en-US" sz="2300" kern="1200"/>
        </a:p>
      </dsp:txBody>
      <dsp:txXfrm>
        <a:off x="3242237" y="1017415"/>
        <a:ext cx="2309020" cy="1433667"/>
      </dsp:txXfrm>
    </dsp:sp>
    <dsp:sp modelId="{59F8180E-50A1-184A-89BD-42139201F67A}">
      <dsp:nvSpPr>
        <dsp:cNvPr id="0" name=""/>
        <dsp:cNvSpPr/>
      </dsp:nvSpPr>
      <dsp:spPr>
        <a:xfrm>
          <a:off x="5862330" y="719666"/>
          <a:ext cx="2398226" cy="15228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942D84-5965-1445-B0C1-2EC0342D0632}">
      <dsp:nvSpPr>
        <dsp:cNvPr id="0" name=""/>
        <dsp:cNvSpPr/>
      </dsp:nvSpPr>
      <dsp:spPr>
        <a:xfrm>
          <a:off x="6128799" y="972812"/>
          <a:ext cx="2398226" cy="15228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300" kern="1200"/>
            <a:t>“Hay que generar con vibe coding…”</a:t>
          </a:r>
          <a:endParaRPr lang="en-US" sz="2300" kern="1200"/>
        </a:p>
      </dsp:txBody>
      <dsp:txXfrm>
        <a:off x="6173402" y="1017415"/>
        <a:ext cx="2309020" cy="143366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689F0F-131E-4F3E-8219-286758BC1DCE}">
      <dsp:nvSpPr>
        <dsp:cNvPr id="0" name=""/>
        <dsp:cNvSpPr/>
      </dsp:nvSpPr>
      <dsp:spPr>
        <a:xfrm>
          <a:off x="351829" y="832693"/>
          <a:ext cx="1089421" cy="108942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0B47EF-CA44-49D3-BC00-75395270CE51}">
      <dsp:nvSpPr>
        <dsp:cNvPr id="0" name=""/>
        <dsp:cNvSpPr/>
      </dsp:nvSpPr>
      <dsp:spPr>
        <a:xfrm>
          <a:off x="584001" y="1064865"/>
          <a:ext cx="625078" cy="62507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C4F1E7-3C13-4122-8DD1-CE423537C85D}">
      <dsp:nvSpPr>
        <dsp:cNvPr id="0" name=""/>
        <dsp:cNvSpPr/>
      </dsp:nvSpPr>
      <dsp:spPr>
        <a:xfrm>
          <a:off x="3572" y="2261443"/>
          <a:ext cx="1785937" cy="1049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_tradnl" sz="1600" kern="1200"/>
            <a:t>Ingeniería de datos (limpieza de datos)</a:t>
          </a:r>
          <a:endParaRPr lang="en-US" sz="1600" kern="1200"/>
        </a:p>
      </dsp:txBody>
      <dsp:txXfrm>
        <a:off x="3572" y="2261443"/>
        <a:ext cx="1785937" cy="1049238"/>
      </dsp:txXfrm>
    </dsp:sp>
    <dsp:sp modelId="{50AEED34-E25A-4192-871C-2AC4E023573C}">
      <dsp:nvSpPr>
        <dsp:cNvPr id="0" name=""/>
        <dsp:cNvSpPr/>
      </dsp:nvSpPr>
      <dsp:spPr>
        <a:xfrm>
          <a:off x="2450306" y="832693"/>
          <a:ext cx="1089421" cy="1089421"/>
        </a:xfrm>
        <a:prstGeom prst="ellipse">
          <a:avLst/>
        </a:prstGeom>
        <a:solidFill>
          <a:schemeClr val="accent5">
            <a:hueOff val="-300656"/>
            <a:satOff val="-5927"/>
            <a:lumOff val="127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A48632-E624-4727-AF34-336DA5425D0A}">
      <dsp:nvSpPr>
        <dsp:cNvPr id="0" name=""/>
        <dsp:cNvSpPr/>
      </dsp:nvSpPr>
      <dsp:spPr>
        <a:xfrm>
          <a:off x="2682478" y="1064865"/>
          <a:ext cx="625078" cy="62507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2E4A20-A14E-4507-8C84-363FC9B7E3DF}">
      <dsp:nvSpPr>
        <dsp:cNvPr id="0" name=""/>
        <dsp:cNvSpPr/>
      </dsp:nvSpPr>
      <dsp:spPr>
        <a:xfrm>
          <a:off x="2102048" y="2261443"/>
          <a:ext cx="1785937" cy="1049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_tradnl" sz="1600" kern="1200"/>
            <a:t>Análisis exploratorio con aprendizaje no supervisado</a:t>
          </a:r>
          <a:endParaRPr lang="en-US" sz="1600" kern="1200"/>
        </a:p>
      </dsp:txBody>
      <dsp:txXfrm>
        <a:off x="2102048" y="2261443"/>
        <a:ext cx="1785937" cy="1049238"/>
      </dsp:txXfrm>
    </dsp:sp>
    <dsp:sp modelId="{E67C818F-391E-4F0D-97E9-E7611F512E33}">
      <dsp:nvSpPr>
        <dsp:cNvPr id="0" name=""/>
        <dsp:cNvSpPr/>
      </dsp:nvSpPr>
      <dsp:spPr>
        <a:xfrm>
          <a:off x="4548783" y="832693"/>
          <a:ext cx="1089421" cy="1089421"/>
        </a:xfrm>
        <a:prstGeom prst="ellipse">
          <a:avLst/>
        </a:prstGeom>
        <a:solidFill>
          <a:schemeClr val="accent5">
            <a:hueOff val="-601313"/>
            <a:satOff val="-11854"/>
            <a:lumOff val="254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01AD65-381C-409B-AF78-8FC3B7DA595C}">
      <dsp:nvSpPr>
        <dsp:cNvPr id="0" name=""/>
        <dsp:cNvSpPr/>
      </dsp:nvSpPr>
      <dsp:spPr>
        <a:xfrm>
          <a:off x="4780954" y="1064865"/>
          <a:ext cx="625078" cy="62507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4C5CC7-399B-4EEB-AD63-D55450C60E5D}">
      <dsp:nvSpPr>
        <dsp:cNvPr id="0" name=""/>
        <dsp:cNvSpPr/>
      </dsp:nvSpPr>
      <dsp:spPr>
        <a:xfrm>
          <a:off x="4200525" y="2261443"/>
          <a:ext cx="1785937" cy="1049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_tradnl" sz="1600" kern="1200"/>
            <a:t>Establecer un problema de aprendizaje</a:t>
          </a:r>
          <a:endParaRPr lang="en-US" sz="1600" kern="1200"/>
        </a:p>
      </dsp:txBody>
      <dsp:txXfrm>
        <a:off x="4200525" y="2261443"/>
        <a:ext cx="1785937" cy="1049238"/>
      </dsp:txXfrm>
    </dsp:sp>
    <dsp:sp modelId="{C711EB02-8199-486A-B7B7-E192813B8625}">
      <dsp:nvSpPr>
        <dsp:cNvPr id="0" name=""/>
        <dsp:cNvSpPr/>
      </dsp:nvSpPr>
      <dsp:spPr>
        <a:xfrm>
          <a:off x="6647259" y="832693"/>
          <a:ext cx="1089421" cy="1089421"/>
        </a:xfrm>
        <a:prstGeom prst="ellipse">
          <a:avLst/>
        </a:prstGeom>
        <a:solidFill>
          <a:schemeClr val="accent5">
            <a:hueOff val="-901969"/>
            <a:satOff val="-17782"/>
            <a:lumOff val="382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284D32-806E-4472-B5ED-F94B2A8DD922}">
      <dsp:nvSpPr>
        <dsp:cNvPr id="0" name=""/>
        <dsp:cNvSpPr/>
      </dsp:nvSpPr>
      <dsp:spPr>
        <a:xfrm>
          <a:off x="6879431" y="1064865"/>
          <a:ext cx="625078" cy="62507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961EF6-9E3B-46C2-B084-E59AC4D809BE}">
      <dsp:nvSpPr>
        <dsp:cNvPr id="0" name=""/>
        <dsp:cNvSpPr/>
      </dsp:nvSpPr>
      <dsp:spPr>
        <a:xfrm>
          <a:off x="6299001" y="2261443"/>
          <a:ext cx="1785937" cy="1049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_tradnl" sz="1600" kern="1200"/>
            <a:t>Entrenamiento y evaluación de modelos</a:t>
          </a:r>
          <a:endParaRPr lang="en-US" sz="1600" kern="1200"/>
        </a:p>
      </dsp:txBody>
      <dsp:txXfrm>
        <a:off x="6299001" y="2261443"/>
        <a:ext cx="1785937" cy="1049238"/>
      </dsp:txXfrm>
    </dsp:sp>
    <dsp:sp modelId="{2ED5A6A7-4231-4A64-B59E-79045848C410}">
      <dsp:nvSpPr>
        <dsp:cNvPr id="0" name=""/>
        <dsp:cNvSpPr/>
      </dsp:nvSpPr>
      <dsp:spPr>
        <a:xfrm>
          <a:off x="8745736" y="832693"/>
          <a:ext cx="1089421" cy="1089421"/>
        </a:xfrm>
        <a:prstGeom prst="ellipse">
          <a:avLst/>
        </a:prstGeom>
        <a:solidFill>
          <a:schemeClr val="accent5">
            <a:hueOff val="-1202626"/>
            <a:satOff val="-23709"/>
            <a:lumOff val="509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6DAF59-77A6-439C-8C34-13DBE16D007A}">
      <dsp:nvSpPr>
        <dsp:cNvPr id="0" name=""/>
        <dsp:cNvSpPr/>
      </dsp:nvSpPr>
      <dsp:spPr>
        <a:xfrm>
          <a:off x="8977908" y="1064865"/>
          <a:ext cx="625078" cy="62507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1FDFCF-DA60-489A-AA0A-085A50681EBC}">
      <dsp:nvSpPr>
        <dsp:cNvPr id="0" name=""/>
        <dsp:cNvSpPr/>
      </dsp:nvSpPr>
      <dsp:spPr>
        <a:xfrm>
          <a:off x="8397478" y="2261443"/>
          <a:ext cx="1785937" cy="10492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_tradnl" sz="1600" kern="1200"/>
            <a:t>Despliegue de modelo en producción</a:t>
          </a:r>
          <a:endParaRPr lang="en-US" sz="1600" kern="1200"/>
        </a:p>
      </dsp:txBody>
      <dsp:txXfrm>
        <a:off x="8397478" y="2261443"/>
        <a:ext cx="1785937" cy="104923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3D0D3D-78A6-453D-94F1-7FB07B79942A}">
      <dsp:nvSpPr>
        <dsp:cNvPr id="0" name=""/>
        <dsp:cNvSpPr/>
      </dsp:nvSpPr>
      <dsp:spPr>
        <a:xfrm>
          <a:off x="359873" y="1200714"/>
          <a:ext cx="813258" cy="813258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CDE2B1-0589-4084-85E7-9CD80BF92BB3}">
      <dsp:nvSpPr>
        <dsp:cNvPr id="0" name=""/>
        <dsp:cNvSpPr/>
      </dsp:nvSpPr>
      <dsp:spPr>
        <a:xfrm>
          <a:off x="530658" y="1371499"/>
          <a:ext cx="471689" cy="4716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84A942-6879-458C-8DC0-2D097DA3770F}">
      <dsp:nvSpPr>
        <dsp:cNvPr id="0" name=""/>
        <dsp:cNvSpPr/>
      </dsp:nvSpPr>
      <dsp:spPr>
        <a:xfrm>
          <a:off x="1347401" y="1200714"/>
          <a:ext cx="1916965" cy="8132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dirty="0"/>
            <a:t>Evaluación continua con libretas y trabajos</a:t>
          </a:r>
          <a:endParaRPr lang="en-US" sz="2400" kern="1200" dirty="0"/>
        </a:p>
      </dsp:txBody>
      <dsp:txXfrm>
        <a:off x="1347401" y="1200714"/>
        <a:ext cx="1916965" cy="813258"/>
      </dsp:txXfrm>
    </dsp:sp>
    <dsp:sp modelId="{EAA5735F-D384-4A7B-A296-708E3C8055B7}">
      <dsp:nvSpPr>
        <dsp:cNvPr id="0" name=""/>
        <dsp:cNvSpPr/>
      </dsp:nvSpPr>
      <dsp:spPr>
        <a:xfrm>
          <a:off x="3598383" y="1200714"/>
          <a:ext cx="813258" cy="813258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3304B1-406C-4126-8119-E3DEB84FDB8E}">
      <dsp:nvSpPr>
        <dsp:cNvPr id="0" name=""/>
        <dsp:cNvSpPr/>
      </dsp:nvSpPr>
      <dsp:spPr>
        <a:xfrm>
          <a:off x="3769168" y="1371499"/>
          <a:ext cx="471689" cy="4716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B5AFA6-7011-4B92-8BC7-4EC465FC527E}">
      <dsp:nvSpPr>
        <dsp:cNvPr id="0" name=""/>
        <dsp:cNvSpPr/>
      </dsp:nvSpPr>
      <dsp:spPr>
        <a:xfrm>
          <a:off x="4585911" y="1200714"/>
          <a:ext cx="1916965" cy="8132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Evidencias de competencias con cursos y/o certificados externos</a:t>
          </a:r>
          <a:endParaRPr lang="en-US" sz="2400" kern="1200"/>
        </a:p>
      </dsp:txBody>
      <dsp:txXfrm>
        <a:off x="4585911" y="1200714"/>
        <a:ext cx="1916965" cy="813258"/>
      </dsp:txXfrm>
    </dsp:sp>
    <dsp:sp modelId="{598E6FE8-4291-415C-B01C-CFB4A7E392E6}">
      <dsp:nvSpPr>
        <dsp:cNvPr id="0" name=""/>
        <dsp:cNvSpPr/>
      </dsp:nvSpPr>
      <dsp:spPr>
        <a:xfrm>
          <a:off x="6836893" y="1200714"/>
          <a:ext cx="813258" cy="813258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571160-21A1-4A01-9F81-C452C7E9A274}">
      <dsp:nvSpPr>
        <dsp:cNvPr id="0" name=""/>
        <dsp:cNvSpPr/>
      </dsp:nvSpPr>
      <dsp:spPr>
        <a:xfrm>
          <a:off x="7007678" y="1371499"/>
          <a:ext cx="471689" cy="4716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FCDD62-3AB1-4FFA-9458-FCEFD287F05E}">
      <dsp:nvSpPr>
        <dsp:cNvPr id="0" name=""/>
        <dsp:cNvSpPr/>
      </dsp:nvSpPr>
      <dsp:spPr>
        <a:xfrm>
          <a:off x="7824421" y="1200714"/>
          <a:ext cx="1916965" cy="8132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Evaluación por proyecto</a:t>
          </a:r>
          <a:endParaRPr lang="en-US" sz="2400" kern="1200"/>
        </a:p>
      </dsp:txBody>
      <dsp:txXfrm>
        <a:off x="7824421" y="1200714"/>
        <a:ext cx="1916965" cy="8132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12/1/26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829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12/1/26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21244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12/1/26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07637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12/1/26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636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12/1/26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54771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12/1/26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929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12/1/26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46798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12/1/26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670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12/1/26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47088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12/1/26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33039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12/1/26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31978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FB07F9A0-18AA-5046-8250-3978C34DB144}" type="datetimeFigureOut">
              <a:rPr lang="es-ES_tradnl" smtClean="0"/>
              <a:t>12/1/26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554955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aksoft.susu.ru/blog/2018/06/07/kakimi-byivayut-ml-i-dl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hyperlink" Target="https://www.hindawi.com/journals/jwe/2014/683939/" TargetMode="External"/><Relationship Id="rId7" Type="http://schemas.openxmlformats.org/officeDocument/2006/relationships/hyperlink" Target="https://nl.wikipedia.org/wiki/Google_Translate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5.jpeg"/><Relationship Id="rId5" Type="http://schemas.openxmlformats.org/officeDocument/2006/relationships/hyperlink" Target="https://computervision.tecnalia.com/en/2018/07/industrial-pick-place-applications/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11.jpg"/><Relationship Id="rId9" Type="http://schemas.openxmlformats.org/officeDocument/2006/relationships/hyperlink" Target="https://www.flickr.com/photos/jeepersmedia/12884954374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hackingchristianity.net/2015/06/worship-2020-facial-recognition-for-the-personal-touch-in-worship.html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TlO2gcs1YvM?start=23&amp;feature=oembed" TargetMode="External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us.datacamp.com/uptime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dreykurenkov.com/writing/ai/a-brief-history-of-game-ai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B554A4-8CB7-A344-BF5E-D817DE9FBF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9804" y="3428998"/>
            <a:ext cx="3972924" cy="2268559"/>
          </a:xfrm>
        </p:spPr>
        <p:txBody>
          <a:bodyPr>
            <a:normAutofit/>
          </a:bodyPr>
          <a:lstStyle/>
          <a:p>
            <a:r>
              <a:rPr lang="es-ES_tradnl" sz="5000" dirty="0"/>
              <a:t>¿Qué es el aprendizaje automático?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8746634-2625-CB43-95A6-56356CC3C9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4907" y="2268786"/>
            <a:ext cx="3817821" cy="1160213"/>
          </a:xfrm>
        </p:spPr>
        <p:txBody>
          <a:bodyPr>
            <a:normAutofit/>
          </a:bodyPr>
          <a:lstStyle/>
          <a:p>
            <a:r>
              <a:rPr lang="es-ES_tradnl" dirty="0"/>
              <a:t>Aprendizaje Automático Aplicado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59E83E-1312-EE45-B83E-726C0DC6F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443" y="334580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EFDDDF9-69AC-A7E3-4366-B0605730890B}"/>
              </a:ext>
            </a:extLst>
          </p:cNvPr>
          <p:cNvSpPr txBox="1"/>
          <p:nvPr/>
        </p:nvSpPr>
        <p:spPr>
          <a:xfrm>
            <a:off x="4304099" y="6091753"/>
            <a:ext cx="1791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Julio </a:t>
            </a:r>
            <a:r>
              <a:rPr lang="es-ES_tradnl" dirty="0" err="1"/>
              <a:t>Waissman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7006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A9CEE5-A53E-7846-8301-6A70FE71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Vamos practicando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B521D8-E0DA-FF4F-8172-77909F26C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1077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400" b="1" dirty="0"/>
              <a:t>Estimar la posición de Saturno para direccionamiento de telescopios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A5127A7-A9F1-804A-829F-3BCB4BFCDEB7}"/>
              </a:ext>
            </a:extLst>
          </p:cNvPr>
          <p:cNvSpPr txBox="1"/>
          <p:nvPr/>
        </p:nvSpPr>
        <p:spPr>
          <a:xfrm>
            <a:off x="1736165" y="3429000"/>
            <a:ext cx="5509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rgbClr val="FFC000"/>
                </a:solidFill>
              </a:rPr>
              <a:t>T:</a:t>
            </a:r>
          </a:p>
          <a:p>
            <a:endParaRPr lang="es-ES_tradnl" sz="2400" dirty="0">
              <a:solidFill>
                <a:srgbClr val="FFC000"/>
              </a:solidFill>
            </a:endParaRPr>
          </a:p>
          <a:p>
            <a:endParaRPr lang="es-ES_tradnl" sz="2400" dirty="0">
              <a:solidFill>
                <a:srgbClr val="FFC000"/>
              </a:solidFill>
            </a:endParaRPr>
          </a:p>
          <a:p>
            <a:r>
              <a:rPr lang="es-ES_tradnl" sz="2400" dirty="0">
                <a:solidFill>
                  <a:srgbClr val="FFC000"/>
                </a:solidFill>
              </a:rPr>
              <a:t>P:</a:t>
            </a:r>
          </a:p>
          <a:p>
            <a:endParaRPr lang="es-ES_tradnl" sz="2400" dirty="0">
              <a:solidFill>
                <a:srgbClr val="FFC000"/>
              </a:solidFill>
            </a:endParaRPr>
          </a:p>
          <a:p>
            <a:r>
              <a:rPr lang="es-ES_tradnl" sz="2400" dirty="0">
                <a:solidFill>
                  <a:srgbClr val="FFC000"/>
                </a:solidFill>
              </a:rPr>
              <a:t>E:</a:t>
            </a:r>
            <a:endParaRPr lang="es-ES_tradnl" dirty="0">
              <a:solidFill>
                <a:srgbClr val="FFC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B24B453-7477-AA47-ABCA-12A8F9797E6A}"/>
              </a:ext>
            </a:extLst>
          </p:cNvPr>
          <p:cNvSpPr txBox="1"/>
          <p:nvPr/>
        </p:nvSpPr>
        <p:spPr>
          <a:xfrm>
            <a:off x="2151866" y="3440723"/>
            <a:ext cx="87388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/>
              <a:t>Recibe la hora y el día del año, la posición del telescopio en la tierra y devuelve el direccionamiento.</a:t>
            </a:r>
          </a:p>
          <a:p>
            <a:endParaRPr lang="es-ES_tradnl" sz="2400" dirty="0"/>
          </a:p>
          <a:p>
            <a:r>
              <a:rPr lang="es-ES_tradnl" sz="2400" dirty="0"/>
              <a:t>Distancia en radianes de la posición real y la calculada</a:t>
            </a:r>
          </a:p>
          <a:p>
            <a:endParaRPr lang="es-ES_tradnl" sz="2400" dirty="0"/>
          </a:p>
          <a:p>
            <a:r>
              <a:rPr lang="es-ES_tradnl" sz="2400" dirty="0">
                <a:solidFill>
                  <a:srgbClr val="FFFF00"/>
                </a:solidFill>
              </a:rPr>
              <a:t>No es un problema de aprendizaje, se puede calcular perfectamente con los conocimientos de física existentes.</a:t>
            </a:r>
          </a:p>
        </p:txBody>
      </p:sp>
    </p:spTree>
    <p:extLst>
      <p:ext uri="{BB962C8B-B14F-4D97-AF65-F5344CB8AC3E}">
        <p14:creationId xmlns:p14="http://schemas.microsoft.com/office/powerpoint/2010/main" val="237562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54B180-75FE-644C-B771-7653831F6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34" y="761758"/>
            <a:ext cx="7958331" cy="1077229"/>
          </a:xfrm>
        </p:spPr>
        <p:txBody>
          <a:bodyPr/>
          <a:lstStyle/>
          <a:p>
            <a:r>
              <a:rPr lang="es-ES_tradnl" dirty="0"/>
              <a:t>¿Qué es aprender?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F45F952-EE89-2547-B9B5-E1B500395BE7}"/>
              </a:ext>
            </a:extLst>
          </p:cNvPr>
          <p:cNvCxnSpPr>
            <a:cxnSpLocks/>
          </p:cNvCxnSpPr>
          <p:nvPr/>
        </p:nvCxnSpPr>
        <p:spPr>
          <a:xfrm>
            <a:off x="2878237" y="5509549"/>
            <a:ext cx="6435524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50632BB9-11D5-B340-8CD4-408723DE1842}"/>
              </a:ext>
            </a:extLst>
          </p:cNvPr>
          <p:cNvCxnSpPr>
            <a:cxnSpLocks/>
          </p:cNvCxnSpPr>
          <p:nvPr/>
        </p:nvCxnSpPr>
        <p:spPr>
          <a:xfrm flipV="1">
            <a:off x="2878237" y="1861595"/>
            <a:ext cx="0" cy="364795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C1F48B00-B920-6448-9467-D024FC22AC67}"/>
              </a:ext>
            </a:extLst>
          </p:cNvPr>
          <p:cNvCxnSpPr>
            <a:cxnSpLocks/>
          </p:cNvCxnSpPr>
          <p:nvPr/>
        </p:nvCxnSpPr>
        <p:spPr>
          <a:xfrm flipH="1">
            <a:off x="3020992" y="1937372"/>
            <a:ext cx="5984112" cy="3549569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rma libre 25">
            <a:extLst>
              <a:ext uri="{FF2B5EF4-FFF2-40B4-BE49-F238E27FC236}">
                <a16:creationId xmlns:a16="http://schemas.microsoft.com/office/drawing/2014/main" id="{233D4B15-F81F-E34E-84C9-94B34EFC78D0}"/>
              </a:ext>
            </a:extLst>
          </p:cNvPr>
          <p:cNvSpPr/>
          <p:nvPr/>
        </p:nvSpPr>
        <p:spPr>
          <a:xfrm>
            <a:off x="2878238" y="1539441"/>
            <a:ext cx="6126866" cy="3694939"/>
          </a:xfrm>
          <a:custGeom>
            <a:avLst/>
            <a:gdLst>
              <a:gd name="connsiteX0" fmla="*/ 0 w 5717893"/>
              <a:gd name="connsiteY0" fmla="*/ 3634451 h 3634451"/>
              <a:gd name="connsiteX1" fmla="*/ 2338086 w 5717893"/>
              <a:gd name="connsiteY1" fmla="*/ 2928395 h 3634451"/>
              <a:gd name="connsiteX2" fmla="*/ 5717893 w 5717893"/>
              <a:gd name="connsiteY2" fmla="*/ 0 h 3634451"/>
              <a:gd name="connsiteX3" fmla="*/ 5717893 w 5717893"/>
              <a:gd name="connsiteY3" fmla="*/ 0 h 3634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7893" h="3634451">
                <a:moveTo>
                  <a:pt x="0" y="3634451"/>
                </a:moveTo>
                <a:cubicBezTo>
                  <a:pt x="692552" y="3584294"/>
                  <a:pt x="1385104" y="3534137"/>
                  <a:pt x="2338086" y="2928395"/>
                </a:cubicBezTo>
                <a:cubicBezTo>
                  <a:pt x="3291068" y="2322653"/>
                  <a:pt x="5717893" y="0"/>
                  <a:pt x="5717893" y="0"/>
                </a:cubicBezTo>
                <a:lnTo>
                  <a:pt x="5717893" y="0"/>
                </a:lnTo>
              </a:path>
            </a:pathLst>
          </a:custGeom>
          <a:ln w="76200">
            <a:solidFill>
              <a:srgbClr val="FFC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Forma libre 26">
            <a:extLst>
              <a:ext uri="{FF2B5EF4-FFF2-40B4-BE49-F238E27FC236}">
                <a16:creationId xmlns:a16="http://schemas.microsoft.com/office/drawing/2014/main" id="{D2B1F2D6-8464-0144-8CE3-7FF28BA935F8}"/>
              </a:ext>
            </a:extLst>
          </p:cNvPr>
          <p:cNvSpPr/>
          <p:nvPr/>
        </p:nvSpPr>
        <p:spPr>
          <a:xfrm>
            <a:off x="2974694" y="1551008"/>
            <a:ext cx="5613721" cy="3735658"/>
          </a:xfrm>
          <a:custGeom>
            <a:avLst/>
            <a:gdLst>
              <a:gd name="connsiteX0" fmla="*/ 0 w 5613721"/>
              <a:gd name="connsiteY0" fmla="*/ 3599726 h 3735658"/>
              <a:gd name="connsiteX1" fmla="*/ 1273215 w 5613721"/>
              <a:gd name="connsiteY1" fmla="*/ 3588151 h 3735658"/>
              <a:gd name="connsiteX2" fmla="*/ 3402957 w 5613721"/>
              <a:gd name="connsiteY2" fmla="*/ 2095017 h 3735658"/>
              <a:gd name="connsiteX3" fmla="*/ 4745620 w 5613721"/>
              <a:gd name="connsiteY3" fmla="*/ 3102015 h 3735658"/>
              <a:gd name="connsiteX4" fmla="*/ 5613721 w 5613721"/>
              <a:gd name="connsiteY4" fmla="*/ 0 h 3735658"/>
              <a:gd name="connsiteX5" fmla="*/ 5613721 w 5613721"/>
              <a:gd name="connsiteY5" fmla="*/ 0 h 373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13721" h="3735658">
                <a:moveTo>
                  <a:pt x="0" y="3599726"/>
                </a:moveTo>
                <a:cubicBezTo>
                  <a:pt x="353027" y="3719331"/>
                  <a:pt x="706055" y="3838936"/>
                  <a:pt x="1273215" y="3588151"/>
                </a:cubicBezTo>
                <a:cubicBezTo>
                  <a:pt x="1840375" y="3337366"/>
                  <a:pt x="2824223" y="2176040"/>
                  <a:pt x="3402957" y="2095017"/>
                </a:cubicBezTo>
                <a:cubicBezTo>
                  <a:pt x="3981691" y="2013994"/>
                  <a:pt x="4377159" y="3451184"/>
                  <a:pt x="4745620" y="3102015"/>
                </a:cubicBezTo>
                <a:cubicBezTo>
                  <a:pt x="5114081" y="2752846"/>
                  <a:pt x="5613721" y="0"/>
                  <a:pt x="5613721" y="0"/>
                </a:cubicBezTo>
                <a:lnTo>
                  <a:pt x="5613721" y="0"/>
                </a:ln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2914F52E-03C8-1448-804E-C6FDE8935423}"/>
              </a:ext>
            </a:extLst>
          </p:cNvPr>
          <p:cNvSpPr/>
          <p:nvPr/>
        </p:nvSpPr>
        <p:spPr>
          <a:xfrm>
            <a:off x="3020992" y="5037610"/>
            <a:ext cx="196770" cy="1967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05E27103-F68F-2345-95F1-549277D0B182}"/>
              </a:ext>
            </a:extLst>
          </p:cNvPr>
          <p:cNvSpPr/>
          <p:nvPr/>
        </p:nvSpPr>
        <p:spPr>
          <a:xfrm>
            <a:off x="4063678" y="4880040"/>
            <a:ext cx="196770" cy="1967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516148DD-C8F2-064A-B6E8-F1F05D00730C}"/>
              </a:ext>
            </a:extLst>
          </p:cNvPr>
          <p:cNvSpPr/>
          <p:nvPr/>
        </p:nvSpPr>
        <p:spPr>
          <a:xfrm>
            <a:off x="5119868" y="4425083"/>
            <a:ext cx="196770" cy="1967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4FD5E1E7-4DBE-F54E-933D-5A38C645EE9B}"/>
              </a:ext>
            </a:extLst>
          </p:cNvPr>
          <p:cNvSpPr/>
          <p:nvPr/>
        </p:nvSpPr>
        <p:spPr>
          <a:xfrm>
            <a:off x="6275406" y="3636380"/>
            <a:ext cx="196770" cy="1967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DF2A40DD-7EBB-9647-A41B-AD6361493747}"/>
              </a:ext>
            </a:extLst>
          </p:cNvPr>
          <p:cNvSpPr/>
          <p:nvPr/>
        </p:nvSpPr>
        <p:spPr>
          <a:xfrm>
            <a:off x="7762755" y="4507417"/>
            <a:ext cx="196770" cy="1967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74B95E58-CA92-BB4E-A2D2-1708359E7D45}"/>
              </a:ext>
            </a:extLst>
          </p:cNvPr>
          <p:cNvSpPr/>
          <p:nvPr/>
        </p:nvSpPr>
        <p:spPr>
          <a:xfrm>
            <a:off x="8424440" y="1838987"/>
            <a:ext cx="196770" cy="1967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8" name="Forma libre 27">
            <a:extLst>
              <a:ext uri="{FF2B5EF4-FFF2-40B4-BE49-F238E27FC236}">
                <a16:creationId xmlns:a16="http://schemas.microsoft.com/office/drawing/2014/main" id="{6B030F85-899F-F74E-A99F-7DBBC156F558}"/>
              </a:ext>
            </a:extLst>
          </p:cNvPr>
          <p:cNvSpPr/>
          <p:nvPr/>
        </p:nvSpPr>
        <p:spPr>
          <a:xfrm>
            <a:off x="3102015" y="1504709"/>
            <a:ext cx="5660020" cy="4855084"/>
          </a:xfrm>
          <a:custGeom>
            <a:avLst/>
            <a:gdLst>
              <a:gd name="connsiteX0" fmla="*/ 0 w 5660020"/>
              <a:gd name="connsiteY0" fmla="*/ 3622876 h 4855084"/>
              <a:gd name="connsiteX1" fmla="*/ 428263 w 5660020"/>
              <a:gd name="connsiteY1" fmla="*/ 1794076 h 4855084"/>
              <a:gd name="connsiteX2" fmla="*/ 1064871 w 5660020"/>
              <a:gd name="connsiteY2" fmla="*/ 3518704 h 4855084"/>
              <a:gd name="connsiteX3" fmla="*/ 1562582 w 5660020"/>
              <a:gd name="connsiteY3" fmla="*/ 4514126 h 4855084"/>
              <a:gd name="connsiteX4" fmla="*/ 1759352 w 5660020"/>
              <a:gd name="connsiteY4" fmla="*/ 1678329 h 4855084"/>
              <a:gd name="connsiteX5" fmla="*/ 2141317 w 5660020"/>
              <a:gd name="connsiteY5" fmla="*/ 3020992 h 4855084"/>
              <a:gd name="connsiteX6" fmla="*/ 2384385 w 5660020"/>
              <a:gd name="connsiteY6" fmla="*/ 3310359 h 4855084"/>
              <a:gd name="connsiteX7" fmla="*/ 2534856 w 5660020"/>
              <a:gd name="connsiteY7" fmla="*/ 2893671 h 4855084"/>
              <a:gd name="connsiteX8" fmla="*/ 2986269 w 5660020"/>
              <a:gd name="connsiteY8" fmla="*/ 3946967 h 4855084"/>
              <a:gd name="connsiteX9" fmla="*/ 3275636 w 5660020"/>
              <a:gd name="connsiteY9" fmla="*/ 2233914 h 4855084"/>
              <a:gd name="connsiteX10" fmla="*/ 3657600 w 5660020"/>
              <a:gd name="connsiteY10" fmla="*/ 405114 h 4855084"/>
              <a:gd name="connsiteX11" fmla="*/ 4433104 w 5660020"/>
              <a:gd name="connsiteY11" fmla="*/ 4780344 h 4855084"/>
              <a:gd name="connsiteX12" fmla="*/ 4768770 w 5660020"/>
              <a:gd name="connsiteY12" fmla="*/ 3113590 h 4855084"/>
              <a:gd name="connsiteX13" fmla="*/ 5139160 w 5660020"/>
              <a:gd name="connsiteY13" fmla="*/ 2419109 h 4855084"/>
              <a:gd name="connsiteX14" fmla="*/ 5440101 w 5660020"/>
              <a:gd name="connsiteY14" fmla="*/ 428263 h 4855084"/>
              <a:gd name="connsiteX15" fmla="*/ 5660020 w 5660020"/>
              <a:gd name="connsiteY15" fmla="*/ 0 h 4855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660020" h="4855084">
                <a:moveTo>
                  <a:pt x="0" y="3622876"/>
                </a:moveTo>
                <a:cubicBezTo>
                  <a:pt x="125392" y="2717157"/>
                  <a:pt x="250785" y="1811438"/>
                  <a:pt x="428263" y="1794076"/>
                </a:cubicBezTo>
                <a:cubicBezTo>
                  <a:pt x="605741" y="1776714"/>
                  <a:pt x="875818" y="3065362"/>
                  <a:pt x="1064871" y="3518704"/>
                </a:cubicBezTo>
                <a:cubicBezTo>
                  <a:pt x="1253924" y="3972046"/>
                  <a:pt x="1446835" y="4820855"/>
                  <a:pt x="1562582" y="4514126"/>
                </a:cubicBezTo>
                <a:cubicBezTo>
                  <a:pt x="1678329" y="4207397"/>
                  <a:pt x="1662896" y="1927185"/>
                  <a:pt x="1759352" y="1678329"/>
                </a:cubicBezTo>
                <a:cubicBezTo>
                  <a:pt x="1855808" y="1429473"/>
                  <a:pt x="2037145" y="2748987"/>
                  <a:pt x="2141317" y="3020992"/>
                </a:cubicBezTo>
                <a:cubicBezTo>
                  <a:pt x="2245489" y="3292997"/>
                  <a:pt x="2318795" y="3331579"/>
                  <a:pt x="2384385" y="3310359"/>
                </a:cubicBezTo>
                <a:cubicBezTo>
                  <a:pt x="2449975" y="3289139"/>
                  <a:pt x="2434542" y="2787570"/>
                  <a:pt x="2534856" y="2893671"/>
                </a:cubicBezTo>
                <a:cubicBezTo>
                  <a:pt x="2635170" y="2999772"/>
                  <a:pt x="2862806" y="4056926"/>
                  <a:pt x="2986269" y="3946967"/>
                </a:cubicBezTo>
                <a:cubicBezTo>
                  <a:pt x="3109732" y="3837008"/>
                  <a:pt x="3163748" y="2824223"/>
                  <a:pt x="3275636" y="2233914"/>
                </a:cubicBezTo>
                <a:cubicBezTo>
                  <a:pt x="3387525" y="1643605"/>
                  <a:pt x="3464689" y="-19291"/>
                  <a:pt x="3657600" y="405114"/>
                </a:cubicBezTo>
                <a:cubicBezTo>
                  <a:pt x="3850511" y="829519"/>
                  <a:pt x="4247909" y="4328931"/>
                  <a:pt x="4433104" y="4780344"/>
                </a:cubicBezTo>
                <a:cubicBezTo>
                  <a:pt x="4618299" y="5231757"/>
                  <a:pt x="4651094" y="3507129"/>
                  <a:pt x="4768770" y="3113590"/>
                </a:cubicBezTo>
                <a:cubicBezTo>
                  <a:pt x="4886446" y="2720051"/>
                  <a:pt x="5027272" y="2866663"/>
                  <a:pt x="5139160" y="2419109"/>
                </a:cubicBezTo>
                <a:cubicBezTo>
                  <a:pt x="5251048" y="1971555"/>
                  <a:pt x="5353291" y="831448"/>
                  <a:pt x="5440101" y="428263"/>
                </a:cubicBezTo>
                <a:cubicBezTo>
                  <a:pt x="5526911" y="25078"/>
                  <a:pt x="5593465" y="12539"/>
                  <a:pt x="5660020" y="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0462D84E-8681-0842-8281-B9085E5B4CF4}"/>
              </a:ext>
            </a:extLst>
          </p:cNvPr>
          <p:cNvSpPr txBox="1"/>
          <p:nvPr/>
        </p:nvSpPr>
        <p:spPr>
          <a:xfrm>
            <a:off x="4832415" y="5660285"/>
            <a:ext cx="2527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Variable independiente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86F6A313-C029-6B47-8750-686AFBA889B1}"/>
              </a:ext>
            </a:extLst>
          </p:cNvPr>
          <p:cNvSpPr txBox="1"/>
          <p:nvPr/>
        </p:nvSpPr>
        <p:spPr>
          <a:xfrm rot="16200000">
            <a:off x="1302159" y="3352017"/>
            <a:ext cx="2347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Variable dependiente</a:t>
            </a:r>
          </a:p>
        </p:txBody>
      </p:sp>
    </p:spTree>
    <p:extLst>
      <p:ext uri="{BB962C8B-B14F-4D97-AF65-F5344CB8AC3E}">
        <p14:creationId xmlns:p14="http://schemas.microsoft.com/office/powerpoint/2010/main" val="263338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6" grpId="2" animBg="1"/>
      <p:bldP spid="27" grpId="0" animBg="1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AFC992-BEC9-964B-9644-30E5A8BCB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738" y="808056"/>
            <a:ext cx="4986954" cy="1077229"/>
          </a:xfrm>
        </p:spPr>
        <p:txBody>
          <a:bodyPr>
            <a:normAutofit/>
          </a:bodyPr>
          <a:lstStyle/>
          <a:p>
            <a:pPr algn="l"/>
            <a:r>
              <a:rPr lang="es-ES_tradnl" dirty="0"/>
              <a:t>La navaja de </a:t>
            </a:r>
            <a:r>
              <a:rPr lang="es-ES_tradnl" dirty="0" err="1"/>
              <a:t>Occam</a:t>
            </a:r>
            <a:endParaRPr lang="es-ES_tradn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41AAE7-DAE4-C546-979A-DD8405602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6504" y="2052115"/>
            <a:ext cx="5836649" cy="432553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2400" i="1" dirty="0">
                <a:solidFill>
                  <a:srgbClr val="FFFF00"/>
                </a:solidFill>
              </a:rPr>
              <a:t>Pluralitas non est ponenda sine necessitate</a:t>
            </a:r>
            <a:r>
              <a:rPr lang="es-MX" sz="2400" dirty="0">
                <a:solidFill>
                  <a:srgbClr val="FFFF00"/>
                </a:solidFill>
              </a:rPr>
              <a:t> </a:t>
            </a:r>
            <a:r>
              <a:rPr lang="es-MX" sz="2400" dirty="0"/>
              <a:t>(La pluralidad no se debe postular sin necesidad).</a:t>
            </a:r>
          </a:p>
          <a:p>
            <a:pPr marL="0" indent="0" algn="ctr">
              <a:buNone/>
            </a:pPr>
            <a:endParaRPr lang="es-MX" sz="2400" dirty="0"/>
          </a:p>
          <a:p>
            <a:pPr marL="0" indent="0" algn="ctr">
              <a:buNone/>
            </a:pPr>
            <a:r>
              <a:rPr lang="es-MX" sz="2400" dirty="0"/>
              <a:t>Cuando dos o más explicaciones se ofrecen para un fenómeno, la explicación </a:t>
            </a:r>
            <a:r>
              <a:rPr lang="es-MX" sz="2400" b="1" dirty="0"/>
              <a:t>completa</a:t>
            </a:r>
            <a:r>
              <a:rPr lang="es-MX" sz="2400" dirty="0"/>
              <a:t> más simple es preferible; es decir, no deben multiplicarse las entidades sin necesidad.</a:t>
            </a:r>
            <a:endParaRPr lang="es-ES_tradnl" sz="2400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90495DC-0E4C-AC46-8B0B-ACC9F3D67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r="8460" b="-1"/>
          <a:stretch/>
        </p:blipFill>
        <p:spPr bwMode="auto">
          <a:xfrm>
            <a:off x="7534656" y="227"/>
            <a:ext cx="46570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54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7FBC8F-1E8F-3542-939E-3D954140C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546" y="414295"/>
            <a:ext cx="4181364" cy="1077229"/>
          </a:xfrm>
        </p:spPr>
        <p:txBody>
          <a:bodyPr>
            <a:normAutofit/>
          </a:bodyPr>
          <a:lstStyle/>
          <a:p>
            <a:pPr algn="l"/>
            <a:r>
              <a:rPr lang="es-ES_tradnl" sz="2400" dirty="0"/>
              <a:t>Tipos de aprendizaje automático en función de 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92B690-E677-1B43-AB95-FEBE5F934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7654" y="1427179"/>
            <a:ext cx="4058537" cy="501652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s-ES_tradnl" sz="1800" b="1" dirty="0">
                <a:solidFill>
                  <a:srgbClr val="FFFF00"/>
                </a:solidFill>
              </a:rPr>
              <a:t>Aprendizaje supervisado</a:t>
            </a:r>
          </a:p>
          <a:p>
            <a:pPr lvl="1">
              <a:lnSpc>
                <a:spcPct val="110000"/>
              </a:lnSpc>
            </a:pPr>
            <a:r>
              <a:rPr lang="es-ES_tradnl" dirty="0"/>
              <a:t>Clasificación binaria</a:t>
            </a:r>
          </a:p>
          <a:p>
            <a:pPr lvl="1">
              <a:lnSpc>
                <a:spcPct val="110000"/>
              </a:lnSpc>
            </a:pPr>
            <a:r>
              <a:rPr lang="es-ES_tradnl" dirty="0"/>
              <a:t>Clasificación en varias clases</a:t>
            </a:r>
          </a:p>
          <a:p>
            <a:pPr lvl="1">
              <a:lnSpc>
                <a:spcPct val="110000"/>
              </a:lnSpc>
            </a:pPr>
            <a:r>
              <a:rPr lang="es-ES_tradnl" dirty="0"/>
              <a:t>Regresión</a:t>
            </a:r>
          </a:p>
          <a:p>
            <a:pPr>
              <a:lnSpc>
                <a:spcPct val="110000"/>
              </a:lnSpc>
            </a:pPr>
            <a:r>
              <a:rPr lang="es-ES_tradnl" sz="1800" b="1" dirty="0">
                <a:solidFill>
                  <a:srgbClr val="FFFF00"/>
                </a:solidFill>
              </a:rPr>
              <a:t>Aprendizaje no supervisado</a:t>
            </a:r>
          </a:p>
          <a:p>
            <a:pPr lvl="1">
              <a:lnSpc>
                <a:spcPct val="110000"/>
              </a:lnSpc>
            </a:pPr>
            <a:r>
              <a:rPr lang="es-ES_tradnl" dirty="0" err="1"/>
              <a:t>Regrupamiento</a:t>
            </a:r>
            <a:endParaRPr lang="es-ES_tradnl" dirty="0"/>
          </a:p>
          <a:p>
            <a:pPr lvl="1">
              <a:lnSpc>
                <a:spcPct val="110000"/>
              </a:lnSpc>
            </a:pPr>
            <a:r>
              <a:rPr lang="es-ES_tradnl" dirty="0"/>
              <a:t>Reducción de la </a:t>
            </a:r>
            <a:r>
              <a:rPr lang="es-ES_tradnl" dirty="0" err="1"/>
              <a:t>dimensionalidad</a:t>
            </a:r>
            <a:endParaRPr lang="es-ES_tradnl" dirty="0"/>
          </a:p>
          <a:p>
            <a:pPr>
              <a:lnSpc>
                <a:spcPct val="110000"/>
              </a:lnSpc>
            </a:pPr>
            <a:r>
              <a:rPr lang="es-ES_tradnl" sz="1800" b="1" dirty="0">
                <a:solidFill>
                  <a:srgbClr val="FFFF00"/>
                </a:solidFill>
              </a:rPr>
              <a:t>Aprendizaje por refuerzo</a:t>
            </a:r>
          </a:p>
          <a:p>
            <a:pPr lvl="1">
              <a:lnSpc>
                <a:spcPct val="110000"/>
              </a:lnSpc>
            </a:pPr>
            <a:endParaRPr lang="es-ES_tradnl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6DE0EB7-65B3-D742-A587-DE0F49AD4B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902" t="-5199" r="942" b="2"/>
          <a:stretch/>
        </p:blipFill>
        <p:spPr>
          <a:xfrm>
            <a:off x="5756053" y="948087"/>
            <a:ext cx="5303975" cy="4961285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155092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E45917-F58A-684E-AAD7-B9A7C4A87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Aprendizaje supervisado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60B2522-E2A1-2943-8A17-E17BC1752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21861" y="1671900"/>
            <a:ext cx="2601064" cy="164372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0550500-6AB2-944F-B688-26F638954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233773" y="3357035"/>
            <a:ext cx="2692836" cy="291465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925383AF-152F-C54A-B407-0028A8D833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669088" y="1671900"/>
            <a:ext cx="1400175" cy="1400175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834C4455-CD29-E740-9A95-1D59B3CC1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656560" y="4085380"/>
            <a:ext cx="2378616" cy="1774670"/>
          </a:xfrm>
          <a:prstGeom prst="rect">
            <a:avLst/>
          </a:prstGeom>
        </p:spPr>
      </p:pic>
      <p:pic>
        <p:nvPicPr>
          <p:cNvPr id="3074" name="Picture 2" descr="Optical Character Recognition (OCR) : Which solution to choose ? | LaptrinhX">
            <a:extLst>
              <a:ext uri="{FF2B5EF4-FFF2-40B4-BE49-F238E27FC236}">
                <a16:creationId xmlns:a16="http://schemas.microsoft.com/office/drawing/2014/main" id="{FC874269-2E36-8540-B32D-B40FB151F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803" y="1706876"/>
            <a:ext cx="2692837" cy="162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ace Detection models and softwares | by Achraf KHAZRI | Becoming Human:  Artificial Intelligence Magazine">
            <a:extLst>
              <a:ext uri="{FF2B5EF4-FFF2-40B4-BE49-F238E27FC236}">
                <a16:creationId xmlns:a16="http://schemas.microsoft.com/office/drawing/2014/main" id="{33BFCA25-A34C-1246-BF06-A3580E1DF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391" y="3980528"/>
            <a:ext cx="4192572" cy="198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51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E45917-F58A-684E-AAD7-B9A7C4A87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Aprendizaje no supervisado</a:t>
            </a:r>
          </a:p>
        </p:txBody>
      </p:sp>
      <p:pic>
        <p:nvPicPr>
          <p:cNvPr id="5122" name="Picture 2" descr="Seriated average-linkage dendrogram: Batak negrito: dental morphology... |  Download Scientific Diagram">
            <a:extLst>
              <a:ext uri="{FF2B5EF4-FFF2-40B4-BE49-F238E27FC236}">
                <a16:creationId xmlns:a16="http://schemas.microsoft.com/office/drawing/2014/main" id="{E0D79EA0-4014-D146-89B4-DDA013233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875" y="2036478"/>
            <a:ext cx="3464489" cy="197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 Complete Guide to Market Segmentation | Cleverism">
            <a:extLst>
              <a:ext uri="{FF2B5EF4-FFF2-40B4-BE49-F238E27FC236}">
                <a16:creationId xmlns:a16="http://schemas.microsoft.com/office/drawing/2014/main" id="{754FE26F-5A95-B44C-B989-C9D02BFDA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773" y="4029682"/>
            <a:ext cx="3464489" cy="257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patio-temporal and neighborhood characteristics of two dengue outbreaks in  two arid cities of Mexico - ScienceDirect">
            <a:extLst>
              <a:ext uri="{FF2B5EF4-FFF2-40B4-BE49-F238E27FC236}">
                <a16:creationId xmlns:a16="http://schemas.microsoft.com/office/drawing/2014/main" id="{851ECA13-72C2-DD42-B277-CFF4F44BCA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9" r="56582"/>
          <a:stretch/>
        </p:blipFill>
        <p:spPr bwMode="auto">
          <a:xfrm>
            <a:off x="5001189" y="2532357"/>
            <a:ext cx="2330007" cy="325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2C9F21FB-C507-9343-AF5F-2279886FB4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" t="14913" r="8579" b="11091"/>
          <a:stretch/>
        </p:blipFill>
        <p:spPr bwMode="auto">
          <a:xfrm>
            <a:off x="1129617" y="4291104"/>
            <a:ext cx="3660994" cy="223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ow AI can Analyse the Fraud Detection in Credit Card">
            <a:extLst>
              <a:ext uri="{FF2B5EF4-FFF2-40B4-BE49-F238E27FC236}">
                <a16:creationId xmlns:a16="http://schemas.microsoft.com/office/drawing/2014/main" id="{186B4CD2-22EE-2846-9D2C-934268E67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774" y="2142429"/>
            <a:ext cx="3464489" cy="173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72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E45917-F58A-684E-AAD7-B9A7C4A87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Aprendizaje por refuerzo</a:t>
            </a:r>
          </a:p>
        </p:txBody>
      </p:sp>
      <p:pic>
        <p:nvPicPr>
          <p:cNvPr id="7170" name="Picture 2" descr="How the Artificial Intelligence Program AlphaZero Mastered Its Games | The  New Yorker">
            <a:extLst>
              <a:ext uri="{FF2B5EF4-FFF2-40B4-BE49-F238E27FC236}">
                <a16:creationId xmlns:a16="http://schemas.microsoft.com/office/drawing/2014/main" id="{0AD95EBD-83B1-EC42-8C44-63DD4C7C7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663" y="1654136"/>
            <a:ext cx="3666777" cy="276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Top 3 Challenges to Produce Level 5 Autonomous Vehicles | Ansys">
            <a:extLst>
              <a:ext uri="{FF2B5EF4-FFF2-40B4-BE49-F238E27FC236}">
                <a16:creationId xmlns:a16="http://schemas.microsoft.com/office/drawing/2014/main" id="{75AE9690-7B94-3246-AD2D-11FA5635B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385" y="1654135"/>
            <a:ext cx="4141052" cy="276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4FB922CE-E939-D544-9B4D-69FC11891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314" y="4875433"/>
            <a:ext cx="5068888" cy="172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57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566AC3-B5C4-0646-893B-A58A473A6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936" y="2811270"/>
            <a:ext cx="3473753" cy="1770045"/>
          </a:xfrm>
        </p:spPr>
        <p:txBody>
          <a:bodyPr>
            <a:normAutofit/>
          </a:bodyPr>
          <a:lstStyle/>
          <a:p>
            <a:pPr algn="l"/>
            <a:r>
              <a:rPr lang="es-ES_tradnl" dirty="0"/>
              <a:t>Algunas consideraciones</a:t>
            </a:r>
            <a:endParaRPr lang="es-ES_tradnl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F7077136-D355-4FAA-9250-5BDD483888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4017814"/>
              </p:ext>
            </p:extLst>
          </p:nvPr>
        </p:nvGraphicFramePr>
        <p:xfrm>
          <a:off x="5371767" y="914400"/>
          <a:ext cx="6204275" cy="5364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799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witter&amp;#39;s Photo Cropping Algorithm Draws Heat for Possible Racial Bias |  PetaPixel">
            <a:extLst>
              <a:ext uri="{FF2B5EF4-FFF2-40B4-BE49-F238E27FC236}">
                <a16:creationId xmlns:a16="http://schemas.microsoft.com/office/drawing/2014/main" id="{D05B9F48-AE4B-0642-AF6A-0B98CBCD8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42783" y="830409"/>
            <a:ext cx="9899396" cy="519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67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oogle Mistakenly Tags Black People as &amp;#39;Gorillas,&amp;#39; Showing Limits of  Algorithms - WSJ">
            <a:extLst>
              <a:ext uri="{FF2B5EF4-FFF2-40B4-BE49-F238E27FC236}">
                <a16:creationId xmlns:a16="http://schemas.microsoft.com/office/drawing/2014/main" id="{A195B416-9BF7-DB41-BD57-114DC77C0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691" y="339103"/>
            <a:ext cx="9282618" cy="617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06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F5DEFF0B-F06B-8A4A-AEB9-FE091567DC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2844" t="504" r="7684" b="16873"/>
          <a:stretch/>
        </p:blipFill>
        <p:spPr>
          <a:xfrm>
            <a:off x="6899610" y="-2718"/>
            <a:ext cx="5212798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D077D9A-8262-AF4E-B18E-F4A4F35B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318" y="808056"/>
            <a:ext cx="4677092" cy="1077229"/>
          </a:xfrm>
        </p:spPr>
        <p:txBody>
          <a:bodyPr>
            <a:normAutofit/>
          </a:bodyPr>
          <a:lstStyle/>
          <a:p>
            <a:pPr algn="l"/>
            <a:r>
              <a:rPr lang="es-ES_tradnl" sz="2900" b="1" dirty="0"/>
              <a:t>La esencia del Aprendizaje Automático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865626-D79E-3940-827D-78FDFC3D2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318" y="2052115"/>
            <a:ext cx="5212797" cy="4277247"/>
          </a:xfrm>
        </p:spPr>
        <p:txBody>
          <a:bodyPr>
            <a:normAutofit/>
          </a:bodyPr>
          <a:lstStyle/>
          <a:p>
            <a:r>
              <a:rPr lang="es-ES_tradnl" sz="2400" dirty="0"/>
              <a:t>Existe un patrón</a:t>
            </a:r>
          </a:p>
          <a:p>
            <a:r>
              <a:rPr lang="es-ES_tradnl" sz="2400" dirty="0"/>
              <a:t>No es posible establecerlo de forma analítica</a:t>
            </a:r>
          </a:p>
          <a:p>
            <a:r>
              <a:rPr lang="es-ES_tradnl" sz="2400" dirty="0"/>
              <a:t>Tenemos datos, o los podemos generar</a:t>
            </a:r>
          </a:p>
        </p:txBody>
      </p:sp>
    </p:spTree>
    <p:extLst>
      <p:ext uri="{BB962C8B-B14F-4D97-AF65-F5344CB8AC3E}">
        <p14:creationId xmlns:p14="http://schemas.microsoft.com/office/powerpoint/2010/main" val="177577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FF6BC-F367-E529-D2A7-C0D6F2F3D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adi Partovi على X: &quot;What a stark example of algorithmic bias. Use Google  Translate, type “he is beautiful” or “she is an engineer”, translate into a  gender-neutral language like Hungarian or Farsi,">
            <a:extLst>
              <a:ext uri="{FF2B5EF4-FFF2-40B4-BE49-F238E27FC236}">
                <a16:creationId xmlns:a16="http://schemas.microsoft.com/office/drawing/2014/main" id="{BB1F77B9-785A-D123-10BA-45CAB39E3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510" y="347015"/>
            <a:ext cx="9868059" cy="6163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92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052B0-174E-DF6F-A28A-239537268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2021082512084-61266a6e01d71fc833929c93jpeg">
            <a:extLst>
              <a:ext uri="{FF2B5EF4-FFF2-40B4-BE49-F238E27FC236}">
                <a16:creationId xmlns:a16="http://schemas.microsoft.com/office/drawing/2014/main" id="{4456C3C2-4E03-5FE2-A431-E3F2EE4E43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99"/>
          <a:stretch/>
        </p:blipFill>
        <p:spPr bwMode="auto">
          <a:xfrm>
            <a:off x="2354628" y="295200"/>
            <a:ext cx="7482743" cy="626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04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os multimedia en línea 1" descr="MICRO DRONES KILLER ARMS ROBOTS - AUTONOMOUS ARTIFICIAL INTELLIGENCE - WARNING !!">
            <a:hlinkClick r:id="" action="ppaction://media"/>
            <a:extLst>
              <a:ext uri="{FF2B5EF4-FFF2-40B4-BE49-F238E27FC236}">
                <a16:creationId xmlns:a16="http://schemas.microsoft.com/office/drawing/2014/main" id="{7B8EBF62-C240-F447-8FF2-DAAC08CBDE1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28446" y="685257"/>
            <a:ext cx="9719948" cy="549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3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C9B9EF-1C5C-40A9-E22E-702CBDDB5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936" y="2811270"/>
            <a:ext cx="3473753" cy="1770045"/>
          </a:xfrm>
        </p:spPr>
        <p:txBody>
          <a:bodyPr>
            <a:normAutofit/>
          </a:bodyPr>
          <a:lstStyle/>
          <a:p>
            <a:pPr algn="l"/>
            <a:r>
              <a:rPr lang="es-ES_tradnl" dirty="0"/>
              <a:t>Contenido del curso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1867C992-9FEA-345C-D664-54051A25FA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7543997"/>
              </p:ext>
            </p:extLst>
          </p:nvPr>
        </p:nvGraphicFramePr>
        <p:xfrm>
          <a:off x="5282689" y="550974"/>
          <a:ext cx="5690111" cy="5727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88367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F552F4-9319-DA10-EF1A-15D8130F7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Nos tenemos que subir al </a:t>
            </a:r>
            <a:r>
              <a:rPr lang="es-ES_tradnl" dirty="0" err="1"/>
              <a:t>Hype</a:t>
            </a:r>
            <a:endParaRPr lang="es-ES_tradnl" dirty="0"/>
          </a:p>
        </p:txBody>
      </p:sp>
      <p:graphicFrame>
        <p:nvGraphicFramePr>
          <p:cNvPr id="6" name="Marcador de contenido 2">
            <a:extLst>
              <a:ext uri="{FF2B5EF4-FFF2-40B4-BE49-F238E27FC236}">
                <a16:creationId xmlns:a16="http://schemas.microsoft.com/office/drawing/2014/main" id="{DFF3D1F6-E141-DB3D-7C1D-7667B82D53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0712253"/>
              </p:ext>
            </p:extLst>
          </p:nvPr>
        </p:nvGraphicFramePr>
        <p:xfrm>
          <a:off x="1832487" y="2254617"/>
          <a:ext cx="8527026" cy="3215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428EFED4-7C73-DC8B-205B-813F1740B787}"/>
              </a:ext>
            </a:extLst>
          </p:cNvPr>
          <p:cNvSpPr txBox="1"/>
          <p:nvPr/>
        </p:nvSpPr>
        <p:spPr>
          <a:xfrm>
            <a:off x="4290646" y="6049944"/>
            <a:ext cx="7047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i="1" dirty="0">
                <a:solidFill>
                  <a:srgbClr val="FFFF00"/>
                </a:solidFill>
              </a:rPr>
              <a:t>No podemos abstraernos de no “saber” hacer estas cosas…</a:t>
            </a:r>
          </a:p>
        </p:txBody>
      </p:sp>
    </p:spTree>
    <p:extLst>
      <p:ext uri="{BB962C8B-B14F-4D97-AF65-F5344CB8AC3E}">
        <p14:creationId xmlns:p14="http://schemas.microsoft.com/office/powerpoint/2010/main" val="1050447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CC7D74-5D21-9C3A-CDED-09A66A08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76" y="808056"/>
            <a:ext cx="8712764" cy="1077229"/>
          </a:xfrm>
        </p:spPr>
        <p:txBody>
          <a:bodyPr/>
          <a:lstStyle/>
          <a:p>
            <a:r>
              <a:rPr lang="es-ES_tradnl" dirty="0"/>
              <a:t>Apoyos para la formación profesional</a:t>
            </a: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62BA4241-71C5-671D-DC96-7D5BC3241C7C}"/>
              </a:ext>
            </a:extLst>
          </p:cNvPr>
          <p:cNvSpPr/>
          <p:nvPr/>
        </p:nvSpPr>
        <p:spPr>
          <a:xfrm>
            <a:off x="1857376" y="2485292"/>
            <a:ext cx="9209209" cy="313006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8D13089-7EB5-3AA4-D2BF-5DD21285C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03751" y="2909760"/>
            <a:ext cx="3810001" cy="7929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32B235C-EA29-07C8-BDEB-9D129CBB9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0628" y="4352294"/>
            <a:ext cx="3376246" cy="85531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6996C83-209C-0224-06A3-BA4297A40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980" y="2800094"/>
            <a:ext cx="4516906" cy="120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bout Databricks: The data and AI company | Databricks">
            <a:extLst>
              <a:ext uri="{FF2B5EF4-FFF2-40B4-BE49-F238E27FC236}">
                <a16:creationId xmlns:a16="http://schemas.microsoft.com/office/drawing/2014/main" id="{524B8102-90EF-F3E8-F878-4F5969CED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139" y="4352294"/>
            <a:ext cx="3810001" cy="60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5322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9DC07D-8B76-DA33-CD31-B75B075D9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</p:spPr>
        <p:txBody>
          <a:bodyPr>
            <a:normAutofit/>
          </a:bodyPr>
          <a:lstStyle/>
          <a:p>
            <a:pPr algn="l"/>
            <a:r>
              <a:rPr lang="es-ES_tradnl" dirty="0"/>
              <a:t>Proyecto a lo largo del semestre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DC09F7D3-68D0-BA4A-DCDF-45486A72C2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8476512"/>
              </p:ext>
            </p:extLst>
          </p:nvPr>
        </p:nvGraphicFramePr>
        <p:xfrm>
          <a:off x="1157287" y="1885285"/>
          <a:ext cx="10186988" cy="4143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87800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BABA2A-566B-3B14-B4FB-85D97E32B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9036" y="811020"/>
            <a:ext cx="4820464" cy="760605"/>
          </a:xfrm>
        </p:spPr>
        <p:txBody>
          <a:bodyPr>
            <a:normAutofit/>
          </a:bodyPr>
          <a:lstStyle/>
          <a:p>
            <a:pPr algn="l"/>
            <a:r>
              <a:rPr lang="es-ES_tradnl" dirty="0"/>
              <a:t>Evaluación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186F04CB-704E-4887-3E10-3EB8D96C63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6191382"/>
              </p:ext>
            </p:extLst>
          </p:nvPr>
        </p:nvGraphicFramePr>
        <p:xfrm>
          <a:off x="1045369" y="2085975"/>
          <a:ext cx="10101261" cy="321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541691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F367D8-85F4-5108-19DF-C2B49957D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sz="4800" b="1" dirty="0"/>
              <a:t>“A darle que es mole de olla”</a:t>
            </a:r>
            <a:br>
              <a:rPr lang="es-ES_tradnl" sz="4800" b="1" dirty="0"/>
            </a:br>
            <a:r>
              <a:rPr lang="es-ES_tradnl" sz="3100" i="1" dirty="0"/>
              <a:t>Refrán popular mexicano</a:t>
            </a:r>
            <a:endParaRPr lang="es-ES_tradnl" i="1" dirty="0"/>
          </a:p>
        </p:txBody>
      </p:sp>
    </p:spTree>
    <p:extLst>
      <p:ext uri="{BB962C8B-B14F-4D97-AF65-F5344CB8AC3E}">
        <p14:creationId xmlns:p14="http://schemas.microsoft.com/office/powerpoint/2010/main" val="848526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B1E0F6-C901-3F48-B678-A73689229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Ejemplo de casos para usar</a:t>
            </a:r>
            <a:br>
              <a:rPr lang="es-ES_tradnl" dirty="0"/>
            </a:br>
            <a:r>
              <a:rPr lang="es-ES_tradnl" dirty="0"/>
              <a:t> Aprendizaje automático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B556C6-3C64-3045-B6D0-5183ECAAB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7363" y="2052115"/>
            <a:ext cx="8812776" cy="4605859"/>
          </a:xfrm>
        </p:spPr>
        <p:txBody>
          <a:bodyPr>
            <a:normAutofit/>
          </a:bodyPr>
          <a:lstStyle/>
          <a:p>
            <a:r>
              <a:rPr lang="es-ES_tradnl" sz="2400" dirty="0"/>
              <a:t>Cuando no tenemos conocimiento sobre el proceso (i.e. reconocimiento de objetos en 3D desde perspectivas diferentes)</a:t>
            </a:r>
          </a:p>
          <a:p>
            <a:r>
              <a:rPr lang="es-ES_tradnl" sz="2400" dirty="0"/>
              <a:t>Cuando es muy difícil escribir un programa que resuelva el problema (i.e. robots que caminan)</a:t>
            </a:r>
          </a:p>
          <a:p>
            <a:r>
              <a:rPr lang="es-ES_tradnl" sz="2400" dirty="0"/>
              <a:t>Cuando no hay reglas confiables o el proceso es dinámico (i.e. detección de operaciones fraudulentas)</a:t>
            </a:r>
          </a:p>
          <a:p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373861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E836D74-A47A-9545-8C08-A35D3D16FA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-1" b="439"/>
          <a:stretch/>
        </p:blipFill>
        <p:spPr>
          <a:xfrm>
            <a:off x="153" y="10"/>
            <a:ext cx="12191695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CFCC6A5-0232-FD41-AE69-196F44FB2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195" y="808056"/>
            <a:ext cx="9898379" cy="1077229"/>
          </a:xfrm>
        </p:spPr>
        <p:txBody>
          <a:bodyPr>
            <a:normAutofit/>
          </a:bodyPr>
          <a:lstStyle/>
          <a:p>
            <a:pPr algn="l"/>
            <a:r>
              <a:rPr lang="es-ES_tradnl" dirty="0"/>
              <a:t>Tratemos de definir el </a:t>
            </a:r>
            <a:br>
              <a:rPr lang="es-ES_tradnl" dirty="0"/>
            </a:br>
            <a:r>
              <a:rPr lang="es-ES_tradnl" dirty="0"/>
              <a:t>aprendizaje máquina formalmente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B0CA43-C581-EC4A-A6D2-56EF7F5A3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8279" y="2052116"/>
            <a:ext cx="8601860" cy="44629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2800" dirty="0"/>
              <a:t>Campo de estudio que le da a las computadoras la habilidad de aprender sin ser programadas explicitamente</a:t>
            </a:r>
          </a:p>
          <a:p>
            <a:pPr marL="0" indent="0" algn="r">
              <a:buNone/>
            </a:pPr>
            <a:r>
              <a:rPr lang="es-MX" sz="2800" dirty="0"/>
              <a:t>A. Samuel (1959)</a:t>
            </a:r>
          </a:p>
          <a:p>
            <a:pPr marL="0" indent="0" algn="ctr">
              <a:buNone/>
            </a:pP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337471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826AA9-11F0-074E-869A-F4FF3942C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Definición formal de Aprendizaje Automático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DB1FDD-CBC2-3E43-9D0E-A25EAA887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5354" y="2052116"/>
            <a:ext cx="8764785" cy="3997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 dirty="0"/>
              <a:t>Un </a:t>
            </a:r>
            <a:r>
              <a:rPr lang="es-MX" sz="2400" b="1" dirty="0">
                <a:solidFill>
                  <a:srgbClr val="FFFF00"/>
                </a:solidFill>
              </a:rPr>
              <a:t>programa computacional </a:t>
            </a:r>
            <a:r>
              <a:rPr lang="es-MX" sz="2400" dirty="0"/>
              <a:t>se dice que aprende de una </a:t>
            </a:r>
            <a:r>
              <a:rPr lang="es-MX" sz="2400" b="1" dirty="0">
                <a:solidFill>
                  <a:srgbClr val="FFC000"/>
                </a:solidFill>
              </a:rPr>
              <a:t>experiencia E</a:t>
            </a:r>
            <a:r>
              <a:rPr lang="es-MX" sz="2400" b="1" dirty="0"/>
              <a:t> </a:t>
            </a:r>
            <a:r>
              <a:rPr lang="es-MX" sz="2400" dirty="0"/>
              <a:t>respecto a una </a:t>
            </a:r>
            <a:r>
              <a:rPr lang="es-MX" sz="2400" b="1" dirty="0">
                <a:solidFill>
                  <a:srgbClr val="FFC000"/>
                </a:solidFill>
              </a:rPr>
              <a:t>tarea T</a:t>
            </a:r>
            <a:r>
              <a:rPr lang="es-MX" sz="2400" dirty="0"/>
              <a:t> y alguna </a:t>
            </a:r>
            <a:r>
              <a:rPr lang="es-MX" sz="2400" b="1" dirty="0">
                <a:solidFill>
                  <a:srgbClr val="FFC000"/>
                </a:solidFill>
              </a:rPr>
              <a:t>medida de desempeño P</a:t>
            </a:r>
            <a:r>
              <a:rPr lang="es-MX" sz="2400" dirty="0"/>
              <a:t>, si el desempeño de programa en </a:t>
            </a:r>
            <a:r>
              <a:rPr lang="es-MX" sz="2400" b="1" dirty="0">
                <a:solidFill>
                  <a:srgbClr val="FFC000"/>
                </a:solidFill>
              </a:rPr>
              <a:t>T</a:t>
            </a:r>
            <a:r>
              <a:rPr lang="es-MX" sz="2400" dirty="0"/>
              <a:t>, medido por </a:t>
            </a:r>
            <a:r>
              <a:rPr lang="es-MX" sz="2400" b="1" dirty="0">
                <a:solidFill>
                  <a:srgbClr val="FFC000"/>
                </a:solidFill>
              </a:rPr>
              <a:t>P</a:t>
            </a:r>
            <a:r>
              <a:rPr lang="es-MX" sz="2400" dirty="0"/>
              <a:t>, mejora con la experiencia </a:t>
            </a:r>
            <a:r>
              <a:rPr lang="es-MX" sz="2400" b="1" dirty="0">
                <a:solidFill>
                  <a:srgbClr val="FFC000"/>
                </a:solidFill>
              </a:rPr>
              <a:t>E</a:t>
            </a:r>
            <a:r>
              <a:rPr lang="es-MX" sz="2400" dirty="0"/>
              <a:t>.</a:t>
            </a:r>
          </a:p>
          <a:p>
            <a:pPr marL="0" indent="0">
              <a:buNone/>
            </a:pPr>
            <a:endParaRPr lang="es-MX" sz="2400" dirty="0"/>
          </a:p>
          <a:p>
            <a:pPr marL="0" indent="0" algn="r">
              <a:buNone/>
            </a:pPr>
            <a:r>
              <a:rPr lang="es-MX" sz="2400" dirty="0"/>
              <a:t>T. Mitchell, 1998</a:t>
            </a:r>
          </a:p>
        </p:txBody>
      </p:sp>
    </p:spTree>
    <p:extLst>
      <p:ext uri="{BB962C8B-B14F-4D97-AF65-F5344CB8AC3E}">
        <p14:creationId xmlns:p14="http://schemas.microsoft.com/office/powerpoint/2010/main" val="249933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B1D08D26-2254-0C4F-B7D5-1811FC9D20A2}"/>
              </a:ext>
            </a:extLst>
          </p:cNvPr>
          <p:cNvSpPr/>
          <p:nvPr/>
        </p:nvSpPr>
        <p:spPr>
          <a:xfrm>
            <a:off x="4349262" y="1336431"/>
            <a:ext cx="2919046" cy="1043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rgbClr val="FFFF00"/>
                </a:solidFill>
              </a:rPr>
              <a:t>Computación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88604C45-FC83-944A-B791-84CB9C02213E}"/>
              </a:ext>
            </a:extLst>
          </p:cNvPr>
          <p:cNvCxnSpPr>
            <a:endCxn id="9" idx="1"/>
          </p:cNvCxnSpPr>
          <p:nvPr/>
        </p:nvCxnSpPr>
        <p:spPr>
          <a:xfrm>
            <a:off x="3282462" y="1858108"/>
            <a:ext cx="10668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DAA4580D-D4AF-CF4B-9979-0C7D90A76411}"/>
              </a:ext>
            </a:extLst>
          </p:cNvPr>
          <p:cNvCxnSpPr/>
          <p:nvPr/>
        </p:nvCxnSpPr>
        <p:spPr>
          <a:xfrm>
            <a:off x="7268308" y="1858108"/>
            <a:ext cx="10668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53F5CC8-018A-2C4A-A846-163CE121C895}"/>
              </a:ext>
            </a:extLst>
          </p:cNvPr>
          <p:cNvSpPr txBox="1"/>
          <p:nvPr/>
        </p:nvSpPr>
        <p:spPr>
          <a:xfrm>
            <a:off x="2684585" y="148883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Entrada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6D0C361-C3AB-D74C-8CC9-3959C36F8C56}"/>
              </a:ext>
            </a:extLst>
          </p:cNvPr>
          <p:cNvSpPr txBox="1"/>
          <p:nvPr/>
        </p:nvSpPr>
        <p:spPr>
          <a:xfrm>
            <a:off x="7940406" y="146831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Salida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31EB56C1-E95A-4743-A0C7-FE8AC8EC27FC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5808785" y="2379785"/>
            <a:ext cx="0" cy="6682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8DD7D36-C959-7846-A7C7-FEC621BD9A20}"/>
              </a:ext>
            </a:extLst>
          </p:cNvPr>
          <p:cNvSpPr txBox="1"/>
          <p:nvPr/>
        </p:nvSpPr>
        <p:spPr>
          <a:xfrm>
            <a:off x="5939665" y="2863334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Programa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10FBBA0C-637F-2047-B059-FA7461B8BE90}"/>
              </a:ext>
            </a:extLst>
          </p:cNvPr>
          <p:cNvGrpSpPr/>
          <p:nvPr/>
        </p:nvGrpSpPr>
        <p:grpSpPr>
          <a:xfrm>
            <a:off x="2684585" y="3956484"/>
            <a:ext cx="6453585" cy="1896235"/>
            <a:chOff x="2684585" y="3956484"/>
            <a:chExt cx="6453585" cy="1896235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6C8B1BFB-F7F4-D946-8D98-57BD156A8AAD}"/>
                </a:ext>
              </a:extLst>
            </p:cNvPr>
            <p:cNvSpPr/>
            <p:nvPr/>
          </p:nvSpPr>
          <p:spPr>
            <a:xfrm>
              <a:off x="4349262" y="3956484"/>
              <a:ext cx="2919046" cy="10433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>
                  <a:solidFill>
                    <a:srgbClr val="FFFF00"/>
                  </a:solidFill>
                </a:rPr>
                <a:t>Aprendizaje Automático</a:t>
              </a:r>
            </a:p>
          </p:txBody>
        </p:sp>
        <p:cxnSp>
          <p:nvCxnSpPr>
            <p:cNvPr id="20" name="Conector recto de flecha 19">
              <a:extLst>
                <a:ext uri="{FF2B5EF4-FFF2-40B4-BE49-F238E27FC236}">
                  <a16:creationId xmlns:a16="http://schemas.microsoft.com/office/drawing/2014/main" id="{28B652BD-AE22-B148-AC96-6C7553D9FCF4}"/>
                </a:ext>
              </a:extLst>
            </p:cNvPr>
            <p:cNvCxnSpPr>
              <a:endCxn id="19" idx="1"/>
            </p:cNvCxnSpPr>
            <p:nvPr/>
          </p:nvCxnSpPr>
          <p:spPr>
            <a:xfrm>
              <a:off x="3282462" y="4478161"/>
              <a:ext cx="10668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>
              <a:extLst>
                <a:ext uri="{FF2B5EF4-FFF2-40B4-BE49-F238E27FC236}">
                  <a16:creationId xmlns:a16="http://schemas.microsoft.com/office/drawing/2014/main" id="{0DB86AAC-09B9-D342-BA0C-16A228798CA1}"/>
                </a:ext>
              </a:extLst>
            </p:cNvPr>
            <p:cNvCxnSpPr/>
            <p:nvPr/>
          </p:nvCxnSpPr>
          <p:spPr>
            <a:xfrm>
              <a:off x="7268308" y="4478161"/>
              <a:ext cx="10668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1F90F52E-857A-2049-B6D9-D7FBA6BA89AD}"/>
                </a:ext>
              </a:extLst>
            </p:cNvPr>
            <p:cNvSpPr txBox="1"/>
            <p:nvPr/>
          </p:nvSpPr>
          <p:spPr>
            <a:xfrm>
              <a:off x="2684585" y="4108884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Entrada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191241D3-0CDA-A849-B6E2-7FD26F361F0D}"/>
                </a:ext>
              </a:extLst>
            </p:cNvPr>
            <p:cNvSpPr txBox="1"/>
            <p:nvPr/>
          </p:nvSpPr>
          <p:spPr>
            <a:xfrm>
              <a:off x="7940406" y="4088369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Programa</a:t>
              </a:r>
            </a:p>
          </p:txBody>
        </p:sp>
        <p:cxnSp>
          <p:nvCxnSpPr>
            <p:cNvPr id="24" name="Conector recto de flecha 23">
              <a:extLst>
                <a:ext uri="{FF2B5EF4-FFF2-40B4-BE49-F238E27FC236}">
                  <a16:creationId xmlns:a16="http://schemas.microsoft.com/office/drawing/2014/main" id="{38C4D78F-FA3D-F745-964E-B514EADCEF0E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 flipV="1">
              <a:off x="5808785" y="4999838"/>
              <a:ext cx="0" cy="66821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39E456EE-AFB4-3C4A-A59D-A8BE9DBB9896}"/>
                </a:ext>
              </a:extLst>
            </p:cNvPr>
            <p:cNvSpPr txBox="1"/>
            <p:nvPr/>
          </p:nvSpPr>
          <p:spPr>
            <a:xfrm>
              <a:off x="5939665" y="5483387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Datos</a:t>
              </a:r>
            </a:p>
          </p:txBody>
        </p:sp>
      </p:grpSp>
      <p:sp>
        <p:nvSpPr>
          <p:cNvPr id="33" name="Forma libre 32">
            <a:extLst>
              <a:ext uri="{FF2B5EF4-FFF2-40B4-BE49-F238E27FC236}">
                <a16:creationId xmlns:a16="http://schemas.microsoft.com/office/drawing/2014/main" id="{64CD6210-3B23-6940-A66B-A76AFCEE14BF}"/>
              </a:ext>
            </a:extLst>
          </p:cNvPr>
          <p:cNvSpPr/>
          <p:nvPr/>
        </p:nvSpPr>
        <p:spPr>
          <a:xfrm>
            <a:off x="5815013" y="3043237"/>
            <a:ext cx="1964260" cy="1436183"/>
          </a:xfrm>
          <a:custGeom>
            <a:avLst/>
            <a:gdLst>
              <a:gd name="connsiteX0" fmla="*/ 0 w 1964260"/>
              <a:gd name="connsiteY0" fmla="*/ 0 h 1436183"/>
              <a:gd name="connsiteX1" fmla="*/ 242887 w 1964260"/>
              <a:gd name="connsiteY1" fmla="*/ 542925 h 1436183"/>
              <a:gd name="connsiteX2" fmla="*/ 1385887 w 1964260"/>
              <a:gd name="connsiteY2" fmla="*/ 528637 h 1436183"/>
              <a:gd name="connsiteX3" fmla="*/ 1885950 w 1964260"/>
              <a:gd name="connsiteY3" fmla="*/ 914400 h 1436183"/>
              <a:gd name="connsiteX4" fmla="*/ 1957387 w 1964260"/>
              <a:gd name="connsiteY4" fmla="*/ 1385887 h 1436183"/>
              <a:gd name="connsiteX5" fmla="*/ 1957387 w 1964260"/>
              <a:gd name="connsiteY5" fmla="*/ 1400175 h 1436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64260" h="1436183">
                <a:moveTo>
                  <a:pt x="0" y="0"/>
                </a:moveTo>
                <a:cubicBezTo>
                  <a:pt x="5953" y="227409"/>
                  <a:pt x="11906" y="454819"/>
                  <a:pt x="242887" y="542925"/>
                </a:cubicBezTo>
                <a:cubicBezTo>
                  <a:pt x="473868" y="631031"/>
                  <a:pt x="1112043" y="466725"/>
                  <a:pt x="1385887" y="528637"/>
                </a:cubicBezTo>
                <a:cubicBezTo>
                  <a:pt x="1659731" y="590549"/>
                  <a:pt x="1790700" y="771525"/>
                  <a:pt x="1885950" y="914400"/>
                </a:cubicBezTo>
                <a:cubicBezTo>
                  <a:pt x="1981200" y="1057275"/>
                  <a:pt x="1945481" y="1304925"/>
                  <a:pt x="1957387" y="1385887"/>
                </a:cubicBezTo>
                <a:cubicBezTo>
                  <a:pt x="1969293" y="1466850"/>
                  <a:pt x="1963340" y="1433512"/>
                  <a:pt x="1957387" y="1400175"/>
                </a:cubicBezTo>
              </a:path>
            </a:pathLst>
          </a:cu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9673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A9CEE5-A53E-7846-8301-6A70FE71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Vamos practicando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B521D8-E0DA-FF4F-8172-77909F26C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6910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400" b="1" dirty="0"/>
              <a:t>Reconocimiento de rostros en imágenes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A5127A7-A9F1-804A-829F-3BCB4BFCDEB7}"/>
              </a:ext>
            </a:extLst>
          </p:cNvPr>
          <p:cNvSpPr txBox="1"/>
          <p:nvPr/>
        </p:nvSpPr>
        <p:spPr>
          <a:xfrm>
            <a:off x="1736165" y="3429000"/>
            <a:ext cx="5509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rgbClr val="FFC000"/>
                </a:solidFill>
              </a:rPr>
              <a:t>T:</a:t>
            </a:r>
          </a:p>
          <a:p>
            <a:endParaRPr lang="es-ES_tradnl" sz="2400" dirty="0">
              <a:solidFill>
                <a:srgbClr val="FFC000"/>
              </a:solidFill>
            </a:endParaRPr>
          </a:p>
          <a:p>
            <a:endParaRPr lang="es-ES_tradnl" sz="2400" dirty="0">
              <a:solidFill>
                <a:srgbClr val="FFC000"/>
              </a:solidFill>
            </a:endParaRPr>
          </a:p>
          <a:p>
            <a:r>
              <a:rPr lang="es-ES_tradnl" sz="2400" dirty="0">
                <a:solidFill>
                  <a:srgbClr val="FFC000"/>
                </a:solidFill>
              </a:rPr>
              <a:t>P:</a:t>
            </a:r>
          </a:p>
          <a:p>
            <a:endParaRPr lang="es-ES_tradnl" sz="2400" dirty="0">
              <a:solidFill>
                <a:srgbClr val="FFC000"/>
              </a:solidFill>
            </a:endParaRPr>
          </a:p>
          <a:p>
            <a:r>
              <a:rPr lang="es-ES_tradnl" sz="2400" dirty="0">
                <a:solidFill>
                  <a:srgbClr val="FFC000"/>
                </a:solidFill>
              </a:rPr>
              <a:t>E:</a:t>
            </a:r>
            <a:endParaRPr lang="es-ES_tradnl" dirty="0">
              <a:solidFill>
                <a:srgbClr val="FFC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B24B453-7477-AA47-ABCA-12A8F9797E6A}"/>
              </a:ext>
            </a:extLst>
          </p:cNvPr>
          <p:cNvSpPr txBox="1"/>
          <p:nvPr/>
        </p:nvSpPr>
        <p:spPr>
          <a:xfrm>
            <a:off x="2151867" y="3429000"/>
            <a:ext cx="85325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/>
              <a:t>Recibe una imagen y devuelve una lista de (x1, y1, x2, y2) con los cuadros donde hay rostros </a:t>
            </a:r>
          </a:p>
          <a:p>
            <a:endParaRPr lang="es-ES_tradnl" sz="2400" dirty="0"/>
          </a:p>
          <a:p>
            <a:r>
              <a:rPr lang="es-ES_tradnl" sz="2400" dirty="0"/>
              <a:t>Porcentaje de rostros identificados correctamente</a:t>
            </a:r>
          </a:p>
          <a:p>
            <a:endParaRPr lang="es-ES_tradnl" sz="2400" dirty="0"/>
          </a:p>
          <a:p>
            <a:r>
              <a:rPr lang="es-ES_tradnl" sz="2400" dirty="0"/>
              <a:t>Conjunto de imágenes con los rostros previamente identificados con una lista de (x1, y1, x2, y2)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6414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A9CEE5-A53E-7846-8301-6A70FE71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Vamos practicando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B521D8-E0DA-FF4F-8172-77909F26C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6910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400" b="1" dirty="0"/>
              <a:t>Recomendación de películas de </a:t>
            </a:r>
            <a:r>
              <a:rPr lang="es-ES_tradnl" sz="2400" b="1" dirty="0" err="1"/>
              <a:t>Netflix</a:t>
            </a:r>
            <a:endParaRPr lang="es-ES_tradnl" sz="24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A5127A7-A9F1-804A-829F-3BCB4BFCDEB7}"/>
              </a:ext>
            </a:extLst>
          </p:cNvPr>
          <p:cNvSpPr txBox="1"/>
          <p:nvPr/>
        </p:nvSpPr>
        <p:spPr>
          <a:xfrm>
            <a:off x="1736165" y="3429000"/>
            <a:ext cx="5509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rgbClr val="FFC000"/>
                </a:solidFill>
              </a:rPr>
              <a:t>T:</a:t>
            </a:r>
          </a:p>
          <a:p>
            <a:endParaRPr lang="es-ES_tradnl" sz="2400" dirty="0">
              <a:solidFill>
                <a:srgbClr val="FFC000"/>
              </a:solidFill>
            </a:endParaRPr>
          </a:p>
          <a:p>
            <a:endParaRPr lang="es-ES_tradnl" sz="2400" dirty="0">
              <a:solidFill>
                <a:srgbClr val="FFC000"/>
              </a:solidFill>
            </a:endParaRPr>
          </a:p>
          <a:p>
            <a:r>
              <a:rPr lang="es-ES_tradnl" sz="2400" dirty="0">
                <a:solidFill>
                  <a:srgbClr val="FFC000"/>
                </a:solidFill>
              </a:rPr>
              <a:t>P:</a:t>
            </a:r>
          </a:p>
          <a:p>
            <a:endParaRPr lang="es-ES_tradnl" sz="2400" dirty="0">
              <a:solidFill>
                <a:srgbClr val="FFC000"/>
              </a:solidFill>
            </a:endParaRPr>
          </a:p>
          <a:p>
            <a:r>
              <a:rPr lang="es-ES_tradnl" sz="2400" dirty="0">
                <a:solidFill>
                  <a:srgbClr val="FFC000"/>
                </a:solidFill>
              </a:rPr>
              <a:t>E:</a:t>
            </a:r>
            <a:endParaRPr lang="es-ES_tradnl" dirty="0">
              <a:solidFill>
                <a:srgbClr val="FFC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B24B453-7477-AA47-ABCA-12A8F9797E6A}"/>
              </a:ext>
            </a:extLst>
          </p:cNvPr>
          <p:cNvSpPr txBox="1"/>
          <p:nvPr/>
        </p:nvSpPr>
        <p:spPr>
          <a:xfrm>
            <a:off x="2151866" y="3440723"/>
            <a:ext cx="87388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/>
              <a:t>Recibe un usuario y su historial y devuelve una lista de recomendaciones </a:t>
            </a:r>
          </a:p>
          <a:p>
            <a:endParaRPr lang="es-ES_tradnl" sz="2400" dirty="0"/>
          </a:p>
          <a:p>
            <a:r>
              <a:rPr lang="es-ES_tradnl" sz="2400" dirty="0"/>
              <a:t>Tiempo de permanencia, preferencia por producciones propias</a:t>
            </a:r>
          </a:p>
          <a:p>
            <a:endParaRPr lang="es-ES_tradnl" sz="2400" dirty="0"/>
          </a:p>
          <a:p>
            <a:r>
              <a:rPr lang="es-ES_tradnl" sz="2400" dirty="0"/>
              <a:t>Perfil del usuario, evaluaciones de otras películas, perfiles de otros usuarios y sus evaluaciones</a:t>
            </a:r>
          </a:p>
        </p:txBody>
      </p:sp>
    </p:spTree>
    <p:extLst>
      <p:ext uri="{BB962C8B-B14F-4D97-AF65-F5344CB8AC3E}">
        <p14:creationId xmlns:p14="http://schemas.microsoft.com/office/powerpoint/2010/main" val="208704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A9CEE5-A53E-7846-8301-6A70FE71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Vamos practicando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B521D8-E0DA-FF4F-8172-77909F26C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6910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400" b="1" dirty="0"/>
              <a:t>Conducción automática de </a:t>
            </a:r>
            <a:r>
              <a:rPr lang="es-ES_tradnl" sz="2400" b="1" dirty="0" err="1"/>
              <a:t>vehiculos</a:t>
            </a:r>
            <a:endParaRPr lang="es-ES_tradnl" sz="24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A5127A7-A9F1-804A-829F-3BCB4BFCDEB7}"/>
              </a:ext>
            </a:extLst>
          </p:cNvPr>
          <p:cNvSpPr txBox="1"/>
          <p:nvPr/>
        </p:nvSpPr>
        <p:spPr>
          <a:xfrm>
            <a:off x="1736165" y="3429000"/>
            <a:ext cx="5509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rgbClr val="FFC000"/>
                </a:solidFill>
              </a:rPr>
              <a:t>T:</a:t>
            </a:r>
          </a:p>
          <a:p>
            <a:endParaRPr lang="es-ES_tradnl" sz="2400" dirty="0">
              <a:solidFill>
                <a:srgbClr val="FFC000"/>
              </a:solidFill>
            </a:endParaRPr>
          </a:p>
          <a:p>
            <a:endParaRPr lang="es-ES_tradnl" sz="2400" dirty="0">
              <a:solidFill>
                <a:srgbClr val="FFC000"/>
              </a:solidFill>
            </a:endParaRPr>
          </a:p>
          <a:p>
            <a:r>
              <a:rPr lang="es-ES_tradnl" sz="2400" dirty="0">
                <a:solidFill>
                  <a:srgbClr val="FFC000"/>
                </a:solidFill>
              </a:rPr>
              <a:t>P:</a:t>
            </a:r>
          </a:p>
          <a:p>
            <a:endParaRPr lang="es-ES_tradnl" sz="2400" dirty="0">
              <a:solidFill>
                <a:srgbClr val="FFC000"/>
              </a:solidFill>
            </a:endParaRPr>
          </a:p>
          <a:p>
            <a:r>
              <a:rPr lang="es-ES_tradnl" sz="2400" dirty="0">
                <a:solidFill>
                  <a:srgbClr val="FFC000"/>
                </a:solidFill>
              </a:rPr>
              <a:t>E:</a:t>
            </a:r>
            <a:endParaRPr lang="es-ES_tradnl" dirty="0">
              <a:solidFill>
                <a:srgbClr val="FFC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B24B453-7477-AA47-ABCA-12A8F9797E6A}"/>
              </a:ext>
            </a:extLst>
          </p:cNvPr>
          <p:cNvSpPr txBox="1"/>
          <p:nvPr/>
        </p:nvSpPr>
        <p:spPr>
          <a:xfrm>
            <a:off x="2151866" y="3440723"/>
            <a:ext cx="87388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/>
              <a:t>Recibe la información de los sensores disponibles, la ruta deseada y decide el giro del volante, la aceleración, freno, etc.</a:t>
            </a:r>
          </a:p>
          <a:p>
            <a:endParaRPr lang="es-ES_tradnl" sz="2400" dirty="0"/>
          </a:p>
          <a:p>
            <a:r>
              <a:rPr lang="es-ES_tradnl" sz="2400" dirty="0"/>
              <a:t>Porcentaje de veces que llega el vehículo a su destino</a:t>
            </a:r>
          </a:p>
          <a:p>
            <a:endParaRPr lang="es-ES_tradnl" sz="2400" dirty="0"/>
          </a:p>
          <a:p>
            <a:r>
              <a:rPr lang="es-ES_tradnl" sz="2400" dirty="0"/>
              <a:t>Operación histórica de vehículos, datos generados por simuladores de manejo de forma interactiva.</a:t>
            </a:r>
          </a:p>
        </p:txBody>
      </p:sp>
    </p:spTree>
    <p:extLst>
      <p:ext uri="{BB962C8B-B14F-4D97-AF65-F5344CB8AC3E}">
        <p14:creationId xmlns:p14="http://schemas.microsoft.com/office/powerpoint/2010/main" val="410039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318</TotalTime>
  <Words>743</Words>
  <Application>Microsoft Macintosh PowerPoint</Application>
  <PresentationFormat>Panorámica</PresentationFormat>
  <Paragraphs>128</Paragraphs>
  <Slides>28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3" baseType="lpstr">
      <vt:lpstr>Arial</vt:lpstr>
      <vt:lpstr>MS Shell Dlg 2</vt:lpstr>
      <vt:lpstr>Wingdings</vt:lpstr>
      <vt:lpstr>Wingdings 3</vt:lpstr>
      <vt:lpstr>Madison</vt:lpstr>
      <vt:lpstr>¿Qué es el aprendizaje automático?</vt:lpstr>
      <vt:lpstr>La esencia del Aprendizaje Automático</vt:lpstr>
      <vt:lpstr>Ejemplo de casos para usar  Aprendizaje automático</vt:lpstr>
      <vt:lpstr>Tratemos de definir el  aprendizaje máquina formalmente</vt:lpstr>
      <vt:lpstr>Definición formal de Aprendizaje Automático</vt:lpstr>
      <vt:lpstr>Presentación de PowerPoint</vt:lpstr>
      <vt:lpstr>Vamos practicando</vt:lpstr>
      <vt:lpstr>Vamos practicando</vt:lpstr>
      <vt:lpstr>Vamos practicando</vt:lpstr>
      <vt:lpstr>Vamos practicando</vt:lpstr>
      <vt:lpstr>¿Qué es aprender?</vt:lpstr>
      <vt:lpstr>La navaja de Occam</vt:lpstr>
      <vt:lpstr>Tipos de aprendizaje automático en función de E</vt:lpstr>
      <vt:lpstr>Aprendizaje supervisado</vt:lpstr>
      <vt:lpstr>Aprendizaje no supervisado</vt:lpstr>
      <vt:lpstr>Aprendizaje por refuerzo</vt:lpstr>
      <vt:lpstr>Algunas consideraciones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Contenido del curso</vt:lpstr>
      <vt:lpstr>Nos tenemos que subir al Hype</vt:lpstr>
      <vt:lpstr>Apoyos para la formación profesional</vt:lpstr>
      <vt:lpstr>Proyecto a lo largo del semestre</vt:lpstr>
      <vt:lpstr>Evaluación</vt:lpstr>
      <vt:lpstr>“A darle que es mole de olla” Refrán popular mexicano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¿Qué es el aprendizaje automático?</dc:title>
  <dc:creator>JULIO WAISSMAN VILANOVA</dc:creator>
  <cp:lastModifiedBy>JULIO WAISSMAN VILANOVA</cp:lastModifiedBy>
  <cp:revision>15</cp:revision>
  <dcterms:created xsi:type="dcterms:W3CDTF">2021-08-16T04:13:24Z</dcterms:created>
  <dcterms:modified xsi:type="dcterms:W3CDTF">2026-01-12T23:33:44Z</dcterms:modified>
</cp:coreProperties>
</file>